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13716000" cx="24384000"/>
  <p:notesSz cx="6858000" cy="9144000"/>
  <p:embeddedFontLst>
    <p:embeddedFont>
      <p:font typeface="Poppins"/>
      <p:bold r:id="rId16"/>
      <p:boldItalic r:id="rId17"/>
    </p:embeddedFont>
    <p:embeddedFont>
      <p:font typeface="Helvetica Neue"/>
      <p:regular r:id="rId18"/>
      <p:bold r:id="rId19"/>
      <p:italic r:id="rId20"/>
      <p:boldItalic r:id="rId21"/>
    </p:embeddedFont>
    <p:embeddedFont>
      <p:font typeface="Helvetica Neue Light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6" roundtripDataSignature="AMtx7mjfkI5VWol73SnmBZ30LA9P34yb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HelveticaNeue-italic.fntdata"/><Relationship Id="rId22" Type="http://schemas.openxmlformats.org/officeDocument/2006/relationships/font" Target="fonts/HelveticaNeueLight-regular.fntdata"/><Relationship Id="rId21" Type="http://schemas.openxmlformats.org/officeDocument/2006/relationships/font" Target="fonts/HelveticaNeue-boldItalic.fntdata"/><Relationship Id="rId24" Type="http://schemas.openxmlformats.org/officeDocument/2006/relationships/font" Target="fonts/HelveticaNeueLight-italic.fntdata"/><Relationship Id="rId23" Type="http://schemas.openxmlformats.org/officeDocument/2006/relationships/font" Target="fonts/HelveticaNeueLight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customschemas.google.com/relationships/presentationmetadata" Target="metadata"/><Relationship Id="rId25" Type="http://schemas.openxmlformats.org/officeDocument/2006/relationships/font" Target="fonts/HelveticaNeueLight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Poppins-boldItalic.fntdata"/><Relationship Id="rId16" Type="http://schemas.openxmlformats.org/officeDocument/2006/relationships/font" Target="fonts/Poppins-bold.fntdata"/><Relationship Id="rId19" Type="http://schemas.openxmlformats.org/officeDocument/2006/relationships/font" Target="fonts/HelveticaNeue-bold.fntdata"/><Relationship Id="rId18" Type="http://schemas.openxmlformats.org/officeDocument/2006/relationships/font" Target="fonts/HelveticaNeue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/>
          <p:nvPr>
            <p:ph idx="1" type="body"/>
          </p:nvPr>
        </p:nvSpPr>
        <p:spPr>
          <a:xfrm>
            <a:off x="1206500" y="12268950"/>
            <a:ext cx="21971000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300"/>
              <a:buFont typeface="Helvetica Neue"/>
              <a:buNone/>
              <a:defRPr sz="33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" name="Google Shape;11;p13"/>
          <p:cNvSpPr txBox="1"/>
          <p:nvPr>
            <p:ph idx="2" type="body"/>
          </p:nvPr>
        </p:nvSpPr>
        <p:spPr>
          <a:xfrm>
            <a:off x="1206500" y="7353300"/>
            <a:ext cx="21971000" cy="2006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" name="Google Shape;12;p13"/>
          <p:cNvSpPr txBox="1"/>
          <p:nvPr>
            <p:ph type="title"/>
          </p:nvPr>
        </p:nvSpPr>
        <p:spPr>
          <a:xfrm>
            <a:off x="1206500" y="2616200"/>
            <a:ext cx="21971004" cy="46482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7500"/>
              <a:buFont typeface="Poppins"/>
              <a:buNone/>
              <a:defRPr b="1" sz="7500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13" name="Google Shape;13;p13"/>
          <p:cNvSpPr/>
          <p:nvPr>
            <p:ph idx="3" type="pic"/>
          </p:nvPr>
        </p:nvSpPr>
        <p:spPr>
          <a:xfrm>
            <a:off x="0" y="-1270000"/>
            <a:ext cx="24384000" cy="16256000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13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Foto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4"/>
          <p:cNvSpPr/>
          <p:nvPr>
            <p:ph idx="2" type="pic"/>
          </p:nvPr>
        </p:nvSpPr>
        <p:spPr>
          <a:xfrm>
            <a:off x="0" y="-5397500"/>
            <a:ext cx="27190700" cy="20393025"/>
          </a:xfrm>
          <a:prstGeom prst="rect">
            <a:avLst/>
          </a:prstGeom>
          <a:noFill/>
          <a:ln>
            <a:noFill/>
          </a:ln>
        </p:spPr>
      </p:sp>
      <p:sp>
        <p:nvSpPr>
          <p:cNvPr id="17" name="Google Shape;17;p14"/>
          <p:cNvSpPr txBox="1"/>
          <p:nvPr>
            <p:ph idx="1" type="body"/>
          </p:nvPr>
        </p:nvSpPr>
        <p:spPr>
          <a:xfrm>
            <a:off x="1206500" y="12268200"/>
            <a:ext cx="21971000" cy="660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300"/>
              <a:buFont typeface="Helvetica Neue"/>
              <a:buNone/>
              <a:defRPr sz="33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14"/>
          <p:cNvSpPr txBox="1"/>
          <p:nvPr>
            <p:ph idx="3" type="body"/>
          </p:nvPr>
        </p:nvSpPr>
        <p:spPr>
          <a:xfrm>
            <a:off x="1206500" y="7353300"/>
            <a:ext cx="21971000" cy="2006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type="title"/>
          </p:nvPr>
        </p:nvSpPr>
        <p:spPr>
          <a:xfrm>
            <a:off x="1206500" y="2616200"/>
            <a:ext cx="21971004" cy="46482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7500"/>
              <a:buFont typeface="Poppins"/>
              <a:buNone/>
              <a:defRPr b="1" sz="7500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Foto Alternativa">
  <p:cSld name="Título e Foto Alternativa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5"/>
          <p:cNvSpPr/>
          <p:nvPr>
            <p:ph idx="2" type="pic"/>
          </p:nvPr>
        </p:nvSpPr>
        <p:spPr>
          <a:xfrm>
            <a:off x="11569700" y="0"/>
            <a:ext cx="13716000" cy="13716000"/>
          </a:xfrm>
          <a:prstGeom prst="rect">
            <a:avLst/>
          </a:prstGeom>
          <a:noFill/>
          <a:ln>
            <a:noFill/>
          </a:ln>
        </p:spPr>
      </p:sp>
      <p:sp>
        <p:nvSpPr>
          <p:cNvPr id="23" name="Google Shape;23;p15"/>
          <p:cNvSpPr txBox="1"/>
          <p:nvPr>
            <p:ph type="title"/>
          </p:nvPr>
        </p:nvSpPr>
        <p:spPr>
          <a:xfrm>
            <a:off x="1206500" y="1333500"/>
            <a:ext cx="9779000" cy="5882273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" type="body"/>
          </p:nvPr>
        </p:nvSpPr>
        <p:spPr>
          <a:xfrm>
            <a:off x="1206500" y="7150100"/>
            <a:ext cx="9779000" cy="538542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Marcadores">
  <p:cSld name="Título e Marcadore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6"/>
          <p:cNvSpPr txBox="1"/>
          <p:nvPr>
            <p:ph idx="1" type="body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type="title"/>
          </p:nvPr>
        </p:nvSpPr>
        <p:spPr>
          <a:xfrm>
            <a:off x="1206500" y="635000"/>
            <a:ext cx="21971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2" type="body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16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cadores">
  <p:cSld name="Marcadore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7"/>
          <p:cNvSpPr txBox="1"/>
          <p:nvPr>
            <p:ph idx="1" type="body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, Marcadores e Foto">
  <p:cSld name="Título, Marcadores e Foto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/>
          <p:nvPr>
            <p:ph idx="2" type="pic"/>
          </p:nvPr>
        </p:nvSpPr>
        <p:spPr>
          <a:xfrm>
            <a:off x="12382500" y="-1206500"/>
            <a:ext cx="12103100" cy="16140313"/>
          </a:xfrm>
          <a:prstGeom prst="rect">
            <a:avLst/>
          </a:prstGeom>
          <a:noFill/>
          <a:ln>
            <a:noFill/>
          </a:ln>
        </p:spPr>
      </p:sp>
      <p:sp>
        <p:nvSpPr>
          <p:cNvPr id="36" name="Google Shape;36;p18"/>
          <p:cNvSpPr txBox="1"/>
          <p:nvPr>
            <p:ph idx="1" type="body"/>
          </p:nvPr>
        </p:nvSpPr>
        <p:spPr>
          <a:xfrm>
            <a:off x="1206500" y="2324100"/>
            <a:ext cx="97790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type="title"/>
          </p:nvPr>
        </p:nvSpPr>
        <p:spPr>
          <a:xfrm>
            <a:off x="1206500" y="635000"/>
            <a:ext cx="9779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3" type="body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, Marcadores e Vídeo Pequeno">
  <p:cSld name="Título, Marcadores e Vídeo Pequeno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/>
          <p:nvPr>
            <p:ph idx="1" type="body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type="title"/>
          </p:nvPr>
        </p:nvSpPr>
        <p:spPr>
          <a:xfrm>
            <a:off x="1206500" y="635000"/>
            <a:ext cx="21971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2" type="body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9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, Marcadores e Vídeo Grande">
  <p:cSld name="Título, Marcadores e Vídeo Grande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/>
          <p:nvPr>
            <p:ph idx="1" type="body"/>
          </p:nvPr>
        </p:nvSpPr>
        <p:spPr>
          <a:xfrm>
            <a:off x="1206500" y="2324100"/>
            <a:ext cx="97790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20"/>
          <p:cNvSpPr txBox="1"/>
          <p:nvPr>
            <p:ph type="title"/>
          </p:nvPr>
        </p:nvSpPr>
        <p:spPr>
          <a:xfrm>
            <a:off x="1206500" y="635000"/>
            <a:ext cx="9779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48" name="Google Shape;48;p20"/>
          <p:cNvSpPr txBox="1"/>
          <p:nvPr>
            <p:ph idx="2" type="body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ção">
  <p:cSld name="Seção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/>
          <p:nvPr>
            <p:ph type="title"/>
          </p:nvPr>
        </p:nvSpPr>
        <p:spPr>
          <a:xfrm>
            <a:off x="1206496" y="3911600"/>
            <a:ext cx="21971004" cy="464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2000"/>
              <a:buFont typeface="Arial"/>
              <a:buNone/>
              <a:defRPr sz="1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52" name="Google Shape;52;p21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penas Título">
  <p:cSld name="Apenas Título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2"/>
          <p:cNvSpPr txBox="1"/>
          <p:nvPr>
            <p:ph idx="1" type="body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22"/>
          <p:cNvSpPr txBox="1"/>
          <p:nvPr>
            <p:ph type="title"/>
          </p:nvPr>
        </p:nvSpPr>
        <p:spPr>
          <a:xfrm>
            <a:off x="1206500" y="635000"/>
            <a:ext cx="21971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56" name="Google Shape;56;p22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Agenda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3"/>
          <p:cNvSpPr txBox="1"/>
          <p:nvPr>
            <p:ph idx="1" type="body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Helvetica Neue"/>
              <a:buNone/>
              <a:defRPr sz="5500">
                <a:solidFill>
                  <a:srgbClr val="52575F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23"/>
          <p:cNvSpPr txBox="1"/>
          <p:nvPr>
            <p:ph idx="2" type="body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6000"/>
              </a:spcBef>
              <a:spcAft>
                <a:spcPts val="0"/>
              </a:spcAft>
              <a:buClr>
                <a:srgbClr val="52575F"/>
              </a:buClr>
              <a:buSzPts val="5000"/>
              <a:buFont typeface="Arial"/>
              <a:buNone/>
              <a:defRPr sz="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100000"/>
              </a:lnSpc>
              <a:spcBef>
                <a:spcPts val="6000"/>
              </a:spcBef>
              <a:spcAft>
                <a:spcPts val="0"/>
              </a:spcAft>
              <a:buClr>
                <a:srgbClr val="52575F"/>
              </a:buClr>
              <a:buSzPts val="5000"/>
              <a:buFont typeface="Arial"/>
              <a:buNone/>
              <a:defRPr sz="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100000"/>
              </a:lnSpc>
              <a:spcBef>
                <a:spcPts val="6000"/>
              </a:spcBef>
              <a:spcAft>
                <a:spcPts val="0"/>
              </a:spcAft>
              <a:buClr>
                <a:srgbClr val="52575F"/>
              </a:buClr>
              <a:buSzPts val="5000"/>
              <a:buFont typeface="Arial"/>
              <a:buNone/>
              <a:defRPr sz="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100000"/>
              </a:lnSpc>
              <a:spcBef>
                <a:spcPts val="6000"/>
              </a:spcBef>
              <a:spcAft>
                <a:spcPts val="0"/>
              </a:spcAft>
              <a:buClr>
                <a:srgbClr val="52575F"/>
              </a:buClr>
              <a:buSzPts val="5000"/>
              <a:buFont typeface="Arial"/>
              <a:buNone/>
              <a:defRPr sz="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100000"/>
              </a:lnSpc>
              <a:spcBef>
                <a:spcPts val="6000"/>
              </a:spcBef>
              <a:spcAft>
                <a:spcPts val="0"/>
              </a:spcAft>
              <a:buClr>
                <a:srgbClr val="52575F"/>
              </a:buClr>
              <a:buSzPts val="5000"/>
              <a:buFont typeface="Arial"/>
              <a:buNone/>
              <a:defRPr sz="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23"/>
          <p:cNvSpPr txBox="1"/>
          <p:nvPr>
            <p:ph type="title"/>
          </p:nvPr>
        </p:nvSpPr>
        <p:spPr>
          <a:xfrm>
            <a:off x="1206500" y="635000"/>
            <a:ext cx="21971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800"/>
              <a:buNone/>
              <a:defRPr/>
            </a:lvl9pPr>
          </a:lstStyle>
          <a:p/>
        </p:txBody>
      </p:sp>
      <p:sp>
        <p:nvSpPr>
          <p:cNvPr id="61" name="Google Shape;61;p23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claração">
  <p:cSld name="Declaração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4"/>
          <p:cNvSpPr txBox="1"/>
          <p:nvPr>
            <p:ph idx="1" type="body"/>
          </p:nvPr>
        </p:nvSpPr>
        <p:spPr>
          <a:xfrm>
            <a:off x="1206500" y="4191000"/>
            <a:ext cx="21971000" cy="408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2000"/>
              <a:buFont typeface="Arial"/>
              <a:buNone/>
              <a:defRPr sz="1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2000"/>
              <a:buFont typeface="Arial"/>
              <a:buNone/>
              <a:defRPr sz="1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2000"/>
              <a:buFont typeface="Arial"/>
              <a:buNone/>
              <a:defRPr sz="1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2000"/>
              <a:buFont typeface="Arial"/>
              <a:buNone/>
              <a:defRPr sz="1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2000"/>
              <a:buFont typeface="Arial"/>
              <a:buNone/>
              <a:defRPr sz="1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24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ato Principal">
  <p:cSld name="Fato Principal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5"/>
          <p:cNvSpPr txBox="1"/>
          <p:nvPr>
            <p:ph idx="1" type="body"/>
          </p:nvPr>
        </p:nvSpPr>
        <p:spPr>
          <a:xfrm>
            <a:off x="1206500" y="1206500"/>
            <a:ext cx="21971000" cy="73533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5000"/>
              <a:buFont typeface="Arial"/>
              <a:buNone/>
              <a:defRPr sz="3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5000"/>
              <a:buFont typeface="Arial"/>
              <a:buNone/>
              <a:defRPr sz="3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5000"/>
              <a:buFont typeface="Arial"/>
              <a:buNone/>
              <a:defRPr sz="3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5000"/>
              <a:buFont typeface="Arial"/>
              <a:buNone/>
              <a:defRPr sz="3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5000"/>
              <a:buFont typeface="Arial"/>
              <a:buNone/>
              <a:defRPr sz="35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7" name="Google Shape;67;p25"/>
          <p:cNvSpPr txBox="1"/>
          <p:nvPr>
            <p:ph idx="2" type="body"/>
          </p:nvPr>
        </p:nvSpPr>
        <p:spPr>
          <a:xfrm>
            <a:off x="1206500" y="8128000"/>
            <a:ext cx="21971000" cy="107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5500"/>
              <a:buFont typeface="Arial"/>
              <a:buNone/>
              <a:defRPr sz="55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25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itação">
  <p:cSld name="Citação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6"/>
          <p:cNvSpPr txBox="1"/>
          <p:nvPr>
            <p:ph idx="1" type="body"/>
          </p:nvPr>
        </p:nvSpPr>
        <p:spPr>
          <a:xfrm>
            <a:off x="5461000" y="9563100"/>
            <a:ext cx="13728700" cy="69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3600"/>
              <a:buFont typeface="Arial"/>
              <a:buNone/>
              <a:defRPr sz="36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6"/>
          <p:cNvSpPr txBox="1"/>
          <p:nvPr>
            <p:ph idx="2" type="body"/>
          </p:nvPr>
        </p:nvSpPr>
        <p:spPr>
          <a:xfrm>
            <a:off x="5194300" y="4165600"/>
            <a:ext cx="13995400" cy="4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9300"/>
              <a:buFont typeface="Arial"/>
              <a:buNone/>
              <a:defRPr sz="93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9300"/>
              <a:buFont typeface="Arial"/>
              <a:buNone/>
              <a:defRPr sz="93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9300"/>
              <a:buFont typeface="Arial"/>
              <a:buNone/>
              <a:defRPr sz="93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9300"/>
              <a:buFont typeface="Arial"/>
              <a:buNone/>
              <a:defRPr sz="93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9300"/>
              <a:buFont typeface="Arial"/>
              <a:buNone/>
              <a:defRPr sz="93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26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ês Fotos">
  <p:cSld name="Três Fotos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7"/>
          <p:cNvSpPr/>
          <p:nvPr>
            <p:ph idx="2" type="pic"/>
          </p:nvPr>
        </p:nvSpPr>
        <p:spPr>
          <a:xfrm>
            <a:off x="1257300" y="3213100"/>
            <a:ext cx="7289800" cy="7289800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27"/>
          <p:cNvSpPr/>
          <p:nvPr>
            <p:ph idx="3" type="pic"/>
          </p:nvPr>
        </p:nvSpPr>
        <p:spPr>
          <a:xfrm>
            <a:off x="7353300" y="3632200"/>
            <a:ext cx="9677400" cy="6451600"/>
          </a:xfrm>
          <a:prstGeom prst="rect">
            <a:avLst/>
          </a:prstGeom>
          <a:noFill/>
          <a:ln>
            <a:noFill/>
          </a:ln>
        </p:spPr>
      </p:sp>
      <p:sp>
        <p:nvSpPr>
          <p:cNvPr id="76" name="Google Shape;76;p27"/>
          <p:cNvSpPr/>
          <p:nvPr>
            <p:ph idx="4" type="pic"/>
          </p:nvPr>
        </p:nvSpPr>
        <p:spPr>
          <a:xfrm>
            <a:off x="14621933" y="3632200"/>
            <a:ext cx="9677401" cy="6457250"/>
          </a:xfrm>
          <a:prstGeom prst="rect">
            <a:avLst/>
          </a:prstGeom>
          <a:noFill/>
          <a:ln>
            <a:noFill/>
          </a:ln>
        </p:spPr>
      </p:sp>
      <p:sp>
        <p:nvSpPr>
          <p:cNvPr id="77" name="Google Shape;77;p27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">
  <p:cSld name="Foto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8"/>
          <p:cNvSpPr/>
          <p:nvPr>
            <p:ph idx="2" type="pic"/>
          </p:nvPr>
        </p:nvSpPr>
        <p:spPr>
          <a:xfrm>
            <a:off x="0" y="-1270000"/>
            <a:ext cx="24384000" cy="16256000"/>
          </a:xfrm>
          <a:prstGeom prst="rect">
            <a:avLst/>
          </a:prstGeom>
          <a:noFill/>
          <a:ln>
            <a:noFill/>
          </a:ln>
        </p:spPr>
      </p:sp>
      <p:sp>
        <p:nvSpPr>
          <p:cNvPr id="80" name="Google Shape;80;p28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 Branco">
  <p:cSld name="Em Branco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9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sz="2000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18" Type="http://schemas.openxmlformats.org/officeDocument/2006/relationships/theme" Target="../theme/theme2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1206500" y="635000"/>
            <a:ext cx="21971000" cy="16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10000"/>
              <a:buFont typeface="Arial"/>
              <a:buNone/>
              <a:defRPr b="0" i="0" sz="10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419100" lvl="0" marL="4572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19100" lvl="1" marL="9144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419100" lvl="2" marL="13716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419100" lvl="3" marL="18288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419100" lvl="4" marL="22860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419100" lvl="5" marL="27432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419100" lvl="6" marL="32004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419100" lvl="7" marL="36576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419100" lvl="8" marL="41148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"/>
              <a:buChar char="•"/>
              <a:def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2" type="sldNum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52575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5.jpg"/><Relationship Id="rId4" Type="http://schemas.openxmlformats.org/officeDocument/2006/relationships/image" Target="../media/image34.png"/><Relationship Id="rId5" Type="http://schemas.openxmlformats.org/officeDocument/2006/relationships/image" Target="../media/image7.png"/><Relationship Id="rId6" Type="http://schemas.openxmlformats.org/officeDocument/2006/relationships/image" Target="../media/image1.png"/><Relationship Id="rId7" Type="http://schemas.openxmlformats.org/officeDocument/2006/relationships/image" Target="../media/image4.png"/><Relationship Id="rId8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6.jp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38.png"/><Relationship Id="rId7" Type="http://schemas.openxmlformats.org/officeDocument/2006/relationships/image" Target="../media/image8.png"/><Relationship Id="rId8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6.jpg"/><Relationship Id="rId4" Type="http://schemas.openxmlformats.org/officeDocument/2006/relationships/image" Target="../media/image11.png"/><Relationship Id="rId5" Type="http://schemas.openxmlformats.org/officeDocument/2006/relationships/image" Target="../media/image5.png"/><Relationship Id="rId6" Type="http://schemas.openxmlformats.org/officeDocument/2006/relationships/image" Target="../media/image10.png"/><Relationship Id="rId7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1.png"/><Relationship Id="rId4" Type="http://schemas.openxmlformats.org/officeDocument/2006/relationships/image" Target="../media/image12.png"/><Relationship Id="rId5" Type="http://schemas.openxmlformats.org/officeDocument/2006/relationships/image" Target="../media/image27.png"/><Relationship Id="rId6" Type="http://schemas.openxmlformats.org/officeDocument/2006/relationships/image" Target="../media/image15.png"/><Relationship Id="rId7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0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4.jpg"/><Relationship Id="rId4" Type="http://schemas.openxmlformats.org/officeDocument/2006/relationships/image" Target="../media/image60.png"/><Relationship Id="rId9" Type="http://schemas.openxmlformats.org/officeDocument/2006/relationships/image" Target="../media/image18.png"/><Relationship Id="rId5" Type="http://schemas.openxmlformats.org/officeDocument/2006/relationships/image" Target="../media/image16.png"/><Relationship Id="rId6" Type="http://schemas.openxmlformats.org/officeDocument/2006/relationships/image" Target="../media/image19.png"/><Relationship Id="rId7" Type="http://schemas.openxmlformats.org/officeDocument/2006/relationships/image" Target="../media/image14.png"/><Relationship Id="rId8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4.jpg"/><Relationship Id="rId4" Type="http://schemas.openxmlformats.org/officeDocument/2006/relationships/image" Target="../media/image60.png"/><Relationship Id="rId9" Type="http://schemas.openxmlformats.org/officeDocument/2006/relationships/image" Target="../media/image22.png"/><Relationship Id="rId5" Type="http://schemas.openxmlformats.org/officeDocument/2006/relationships/image" Target="../media/image21.png"/><Relationship Id="rId6" Type="http://schemas.openxmlformats.org/officeDocument/2006/relationships/image" Target="../media/image24.png"/><Relationship Id="rId7" Type="http://schemas.openxmlformats.org/officeDocument/2006/relationships/image" Target="../media/image26.png"/><Relationship Id="rId8" Type="http://schemas.openxmlformats.org/officeDocument/2006/relationships/image" Target="../media/image2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23.png"/><Relationship Id="rId5" Type="http://schemas.openxmlformats.org/officeDocument/2006/relationships/image" Target="../media/image31.png"/></Relationships>
</file>

<file path=ppt/slides/_rels/slide8.xml.rels><?xml version="1.0" encoding="UTF-8" standalone="yes"?><Relationships xmlns="http://schemas.openxmlformats.org/package/2006/relationships"><Relationship Id="rId11" Type="http://schemas.openxmlformats.org/officeDocument/2006/relationships/image" Target="../media/image32.png"/><Relationship Id="rId10" Type="http://schemas.openxmlformats.org/officeDocument/2006/relationships/image" Target="../media/image43.png"/><Relationship Id="rId13" Type="http://schemas.openxmlformats.org/officeDocument/2006/relationships/image" Target="../media/image36.png"/><Relationship Id="rId1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4.jpg"/><Relationship Id="rId4" Type="http://schemas.openxmlformats.org/officeDocument/2006/relationships/image" Target="../media/image60.png"/><Relationship Id="rId9" Type="http://schemas.openxmlformats.org/officeDocument/2006/relationships/image" Target="../media/image28.png"/><Relationship Id="rId14" Type="http://schemas.openxmlformats.org/officeDocument/2006/relationships/image" Target="../media/image18.png"/><Relationship Id="rId5" Type="http://schemas.openxmlformats.org/officeDocument/2006/relationships/image" Target="../media/image2.png"/><Relationship Id="rId6" Type="http://schemas.openxmlformats.org/officeDocument/2006/relationships/image" Target="../media/image29.png"/><Relationship Id="rId7" Type="http://schemas.openxmlformats.org/officeDocument/2006/relationships/image" Target="../media/image30.png"/><Relationship Id="rId8" Type="http://schemas.openxmlformats.org/officeDocument/2006/relationships/image" Target="../media/image3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8.jpg"/><Relationship Id="rId4" Type="http://schemas.openxmlformats.org/officeDocument/2006/relationships/image" Target="../media/image40.png"/><Relationship Id="rId5" Type="http://schemas.openxmlformats.org/officeDocument/2006/relationships/image" Target="../media/image53.png"/><Relationship Id="rId6" Type="http://schemas.openxmlformats.org/officeDocument/2006/relationships/image" Target="../media/image39.png"/><Relationship Id="rId7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4.jpg"/><Relationship Id="rId4" Type="http://schemas.openxmlformats.org/officeDocument/2006/relationships/image" Target="../media/image60.png"/><Relationship Id="rId9" Type="http://schemas.openxmlformats.org/officeDocument/2006/relationships/image" Target="../media/image41.png"/><Relationship Id="rId5" Type="http://schemas.openxmlformats.org/officeDocument/2006/relationships/image" Target="../media/image50.png"/><Relationship Id="rId6" Type="http://schemas.openxmlformats.org/officeDocument/2006/relationships/image" Target="../media/image49.png"/><Relationship Id="rId7" Type="http://schemas.openxmlformats.org/officeDocument/2006/relationships/image" Target="../media/image42.png"/><Relationship Id="rId8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7.jpg"/><Relationship Id="rId4" Type="http://schemas.openxmlformats.org/officeDocument/2006/relationships/image" Target="../media/image44.png"/><Relationship Id="rId9" Type="http://schemas.openxmlformats.org/officeDocument/2006/relationships/image" Target="../media/image36.png"/><Relationship Id="rId5" Type="http://schemas.openxmlformats.org/officeDocument/2006/relationships/image" Target="../media/image45.png"/><Relationship Id="rId6" Type="http://schemas.openxmlformats.org/officeDocument/2006/relationships/image" Target="../media/image51.png"/><Relationship Id="rId7" Type="http://schemas.openxmlformats.org/officeDocument/2006/relationships/image" Target="../media/image3.png"/><Relationship Id="rId8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ispanic-mother-her-son-working-with-smartphone-sitting-couch-(1).jpg" id="87" name="Google Shape;87;p1"/>
          <p:cNvPicPr preferRelativeResize="0"/>
          <p:nvPr/>
        </p:nvPicPr>
        <p:blipFill rotWithShape="1">
          <a:blip r:embed="rId3">
            <a:alphaModFix/>
          </a:blip>
          <a:srcRect b="4769" l="19023" r="8520" t="34463"/>
          <a:stretch/>
        </p:blipFill>
        <p:spPr>
          <a:xfrm>
            <a:off x="-73224" y="0"/>
            <a:ext cx="24531241" cy="13715968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 txBox="1"/>
          <p:nvPr>
            <p:ph idx="1" type="body"/>
          </p:nvPr>
        </p:nvSpPr>
        <p:spPr>
          <a:xfrm>
            <a:off x="105833" y="-8149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1 – Abertura Inspiradora</a:t>
            </a:r>
            <a:endParaRPr/>
          </a:p>
        </p:txBody>
      </p:sp>
      <p:sp>
        <p:nvSpPr>
          <p:cNvPr id="89" name="Google Shape;89;p1"/>
          <p:cNvSpPr/>
          <p:nvPr/>
        </p:nvSpPr>
        <p:spPr>
          <a:xfrm>
            <a:off x="22999682" y="8350671"/>
            <a:ext cx="2971820" cy="2971820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90" name="Google Shape;90;p1"/>
          <p:cNvGrpSpPr/>
          <p:nvPr/>
        </p:nvGrpSpPr>
        <p:grpSpPr>
          <a:xfrm>
            <a:off x="21984517" y="321784"/>
            <a:ext cx="1596119" cy="1596120"/>
            <a:chOff x="0" y="0"/>
            <a:chExt cx="1596118" cy="1596118"/>
          </a:xfrm>
        </p:grpSpPr>
        <p:sp>
          <p:nvSpPr>
            <p:cNvPr id="91" name="Google Shape;91;p1"/>
            <p:cNvSpPr/>
            <p:nvPr/>
          </p:nvSpPr>
          <p:spPr>
            <a:xfrm>
              <a:off x="0" y="0"/>
              <a:ext cx="1596118" cy="1596118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92" name="Google Shape;92;p1"/>
            <p:cNvPicPr preferRelativeResize="0"/>
            <p:nvPr/>
          </p:nvPicPr>
          <p:blipFill rotWithShape="1">
            <a:blip r:embed="rId4">
              <a:alphaModFix amt="80146"/>
            </a:blip>
            <a:srcRect b="0" l="0" r="0" t="0"/>
            <a:stretch/>
          </p:blipFill>
          <p:spPr>
            <a:xfrm>
              <a:off x="510158" y="304513"/>
              <a:ext cx="575803" cy="98709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3" name="Google Shape;93;p1"/>
          <p:cNvGrpSpPr/>
          <p:nvPr/>
        </p:nvGrpSpPr>
        <p:grpSpPr>
          <a:xfrm>
            <a:off x="10402354" y="-481114"/>
            <a:ext cx="3579294" cy="3579294"/>
            <a:chOff x="0" y="0"/>
            <a:chExt cx="3579292" cy="3579292"/>
          </a:xfrm>
        </p:grpSpPr>
        <p:sp>
          <p:nvSpPr>
            <p:cNvPr id="94" name="Google Shape;94;p1"/>
            <p:cNvSpPr/>
            <p:nvPr/>
          </p:nvSpPr>
          <p:spPr>
            <a:xfrm>
              <a:off x="0" y="0"/>
              <a:ext cx="3579292" cy="3579292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95" name="Google Shape;95;p1"/>
            <p:cNvPicPr preferRelativeResize="0"/>
            <p:nvPr/>
          </p:nvPicPr>
          <p:blipFill rotWithShape="1">
            <a:blip r:embed="rId5">
              <a:alphaModFix amt="70000"/>
            </a:blip>
            <a:srcRect b="0" l="0" r="0" t="0"/>
            <a:stretch/>
          </p:blipFill>
          <p:spPr>
            <a:xfrm>
              <a:off x="957681" y="957681"/>
              <a:ext cx="1664133" cy="166413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6" name="Google Shape;96;p1"/>
          <p:cNvGrpSpPr/>
          <p:nvPr/>
        </p:nvGrpSpPr>
        <p:grpSpPr>
          <a:xfrm>
            <a:off x="16861852" y="1564622"/>
            <a:ext cx="1616162" cy="1616162"/>
            <a:chOff x="0" y="0"/>
            <a:chExt cx="1616160" cy="1616160"/>
          </a:xfrm>
        </p:grpSpPr>
        <p:sp>
          <p:nvSpPr>
            <p:cNvPr id="97" name="Google Shape;97;p1"/>
            <p:cNvSpPr/>
            <p:nvPr/>
          </p:nvSpPr>
          <p:spPr>
            <a:xfrm>
              <a:off x="0" y="0"/>
              <a:ext cx="1616160" cy="1616160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98" name="Google Shape;98;p1"/>
            <p:cNvPicPr preferRelativeResize="0"/>
            <p:nvPr/>
          </p:nvPicPr>
          <p:blipFill rotWithShape="1">
            <a:blip r:embed="rId6">
              <a:alphaModFix amt="80000"/>
            </a:blip>
            <a:srcRect b="0" l="0" r="0" t="0"/>
            <a:stretch/>
          </p:blipFill>
          <p:spPr>
            <a:xfrm>
              <a:off x="386126" y="353668"/>
              <a:ext cx="843908" cy="843908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Imagem" id="99" name="Google Shape;99;p1"/>
          <p:cNvPicPr preferRelativeResize="0"/>
          <p:nvPr/>
        </p:nvPicPr>
        <p:blipFill rotWithShape="1">
          <a:blip r:embed="rId7">
            <a:alphaModFix amt="70000"/>
          </a:blip>
          <a:srcRect b="0" l="0" r="0" t="0"/>
          <a:stretch/>
        </p:blipFill>
        <p:spPr>
          <a:xfrm>
            <a:off x="23448455" y="9204217"/>
            <a:ext cx="790455" cy="1264728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"/>
          <p:cNvSpPr txBox="1"/>
          <p:nvPr>
            <p:ph idx="4294967295" type="ctrTitle"/>
          </p:nvPr>
        </p:nvSpPr>
        <p:spPr>
          <a:xfrm>
            <a:off x="1811866" y="2064037"/>
            <a:ext cx="8120103" cy="374192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6975"/>
              <a:buFont typeface="Poppins"/>
              <a:buNone/>
            </a:pPr>
            <a:r>
              <a:rPr b="1" i="0" lang="en-US" sz="69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A educação está evoluindo. E você </a:t>
            </a:r>
            <a:br>
              <a:rPr b="1" i="0" lang="en-US" sz="69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i="0" lang="en-US" sz="69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faz parte disso.</a:t>
            </a:r>
            <a:endParaRPr/>
          </a:p>
        </p:txBody>
      </p:sp>
      <p:sp>
        <p:nvSpPr>
          <p:cNvPr id="101" name="Google Shape;101;p1"/>
          <p:cNvSpPr txBox="1"/>
          <p:nvPr/>
        </p:nvSpPr>
        <p:spPr>
          <a:xfrm>
            <a:off x="1875366" y="6100695"/>
            <a:ext cx="8120103" cy="3747039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None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 Secretaria da Educação de São Paulo desenvolveu a </a:t>
            </a:r>
            <a:r>
              <a:rPr b="0" i="1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Sala do Futuro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</a:t>
            </a: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um espaço digital que conecta escola, estudantes e você — o maior parceiro na jornada do seu filho.</a:t>
            </a:r>
            <a:endParaRPr/>
          </a:p>
        </p:txBody>
      </p:sp>
      <p:pic>
        <p:nvPicPr>
          <p:cNvPr descr="Imagem" id="102" name="Google Shape;102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45399" y="659407"/>
            <a:ext cx="3175001" cy="920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loseup-hand-holding-blank-screen-smartphone-grey-background-(1).jpg" id="107" name="Google Shape;107;p2"/>
          <p:cNvPicPr preferRelativeResize="0"/>
          <p:nvPr/>
        </p:nvPicPr>
        <p:blipFill rotWithShape="1">
          <a:blip r:embed="rId3">
            <a:alphaModFix/>
          </a:blip>
          <a:srcRect b="0" l="5839" r="5839" t="0"/>
          <a:stretch/>
        </p:blipFill>
        <p:spPr>
          <a:xfrm>
            <a:off x="-9078" y="-42122"/>
            <a:ext cx="24376756" cy="13800244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"/>
          <p:cNvSpPr txBox="1"/>
          <p:nvPr>
            <p:ph idx="4294967295" type="ctrTitle"/>
          </p:nvPr>
        </p:nvSpPr>
        <p:spPr>
          <a:xfrm>
            <a:off x="10346266" y="2026709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6075"/>
              <a:buFont typeface="Poppins"/>
              <a:buNone/>
            </a:pPr>
            <a:r>
              <a:rPr b="1" i="1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Sala do Futuro</a:t>
            </a: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: seu filho aprende, você acompanha!</a:t>
            </a:r>
            <a:endParaRPr/>
          </a:p>
        </p:txBody>
      </p:sp>
      <p:sp>
        <p:nvSpPr>
          <p:cNvPr id="109" name="Google Shape;109;p2"/>
          <p:cNvSpPr txBox="1"/>
          <p:nvPr/>
        </p:nvSpPr>
        <p:spPr>
          <a:xfrm>
            <a:off x="10336676" y="4623607"/>
            <a:ext cx="9373996" cy="8073058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Autofit/>
          </a:bodyPr>
          <a:lstStyle/>
          <a:p>
            <a:pPr indent="-533399" lvl="0" marL="5333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Aulas, tarefas e provas</a:t>
            </a:r>
            <a:endParaRPr/>
          </a:p>
          <a:p>
            <a:pPr indent="-533399" lvl="0" marL="5333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Agenda escolar </a:t>
            </a:r>
            <a:endParaRPr/>
          </a:p>
          <a:p>
            <a:pPr indent="-533399" lvl="0" marL="5333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Boletim e frequência </a:t>
            </a:r>
            <a:endParaRPr/>
          </a:p>
          <a:p>
            <a:pPr indent="-533399" lvl="0" marL="5333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Comunicação com a escola </a:t>
            </a:r>
            <a:endParaRPr/>
          </a:p>
          <a:p>
            <a:pPr indent="-457200" lvl="0" marL="457200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Atualização dos seus dados para contato</a:t>
            </a:r>
            <a:endParaRPr/>
          </a:p>
          <a:p>
            <a:pPr indent="-533399" lvl="0" marL="5333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Plataforma web e app com acesso gratuito (sem gastar internet!) </a:t>
            </a:r>
            <a:endParaRPr/>
          </a:p>
        </p:txBody>
      </p:sp>
      <p:sp>
        <p:nvSpPr>
          <p:cNvPr id="110" name="Google Shape;110;p2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2 – O que é a Sala do Futuro?</a:t>
            </a:r>
            <a:r>
              <a:rPr b="0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descr="Imagem" id="111" name="Google Shape;111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635199" y="660565"/>
            <a:ext cx="3175001" cy="920873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"/>
          <p:cNvSpPr/>
          <p:nvPr/>
        </p:nvSpPr>
        <p:spPr>
          <a:xfrm>
            <a:off x="9697294" y="-450546"/>
            <a:ext cx="1711907" cy="1711907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113" name="Google Shape;113;p2"/>
          <p:cNvGrpSpPr/>
          <p:nvPr/>
        </p:nvGrpSpPr>
        <p:grpSpPr>
          <a:xfrm>
            <a:off x="22124472" y="3569471"/>
            <a:ext cx="4327596" cy="4327595"/>
            <a:chOff x="0" y="0"/>
            <a:chExt cx="4327594" cy="4327594"/>
          </a:xfrm>
        </p:grpSpPr>
        <p:sp>
          <p:nvSpPr>
            <p:cNvPr id="114" name="Google Shape;114;p2"/>
            <p:cNvSpPr/>
            <p:nvPr/>
          </p:nvSpPr>
          <p:spPr>
            <a:xfrm>
              <a:off x="0" y="0"/>
              <a:ext cx="4327594" cy="4327594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115" name="Google Shape;115;p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51234" y="1427601"/>
              <a:ext cx="1104294" cy="147239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6" name="Google Shape;116;p2"/>
          <p:cNvGrpSpPr/>
          <p:nvPr/>
        </p:nvGrpSpPr>
        <p:grpSpPr>
          <a:xfrm>
            <a:off x="19544027" y="7314844"/>
            <a:ext cx="2075296" cy="2075296"/>
            <a:chOff x="0" y="0"/>
            <a:chExt cx="2075295" cy="2075295"/>
          </a:xfrm>
        </p:grpSpPr>
        <p:sp>
          <p:nvSpPr>
            <p:cNvPr id="117" name="Google Shape;117;p2"/>
            <p:cNvSpPr/>
            <p:nvPr/>
          </p:nvSpPr>
          <p:spPr>
            <a:xfrm>
              <a:off x="0" y="0"/>
              <a:ext cx="2075295" cy="2075295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118" name="Google Shape;118;p2"/>
            <p:cNvPicPr preferRelativeResize="0"/>
            <p:nvPr/>
          </p:nvPicPr>
          <p:blipFill rotWithShape="1">
            <a:blip r:embed="rId6">
              <a:alphaModFix amt="70000"/>
            </a:blip>
            <a:srcRect b="0" l="0" r="0" t="0"/>
            <a:stretch/>
          </p:blipFill>
          <p:spPr>
            <a:xfrm>
              <a:off x="336185" y="603873"/>
              <a:ext cx="1377525" cy="9183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9" name="Google Shape;119;p2"/>
          <p:cNvGrpSpPr/>
          <p:nvPr/>
        </p:nvGrpSpPr>
        <p:grpSpPr>
          <a:xfrm>
            <a:off x="-1321300" y="1295569"/>
            <a:ext cx="3741930" cy="3741930"/>
            <a:chOff x="0" y="0"/>
            <a:chExt cx="3741929" cy="3741929"/>
          </a:xfrm>
        </p:grpSpPr>
        <p:sp>
          <p:nvSpPr>
            <p:cNvPr id="120" name="Google Shape;120;p2"/>
            <p:cNvSpPr/>
            <p:nvPr/>
          </p:nvSpPr>
          <p:spPr>
            <a:xfrm>
              <a:off x="0" y="0"/>
              <a:ext cx="3741929" cy="3741929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121" name="Google Shape;121;p2"/>
            <p:cNvPicPr preferRelativeResize="0"/>
            <p:nvPr/>
          </p:nvPicPr>
          <p:blipFill rotWithShape="1">
            <a:blip r:embed="rId7">
              <a:alphaModFix amt="70000"/>
            </a:blip>
            <a:srcRect b="0" l="0" r="0" t="0"/>
            <a:stretch/>
          </p:blipFill>
          <p:spPr>
            <a:xfrm>
              <a:off x="1730783" y="1248122"/>
              <a:ext cx="1377525" cy="13775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Imagem" id="122" name="Google Shape;122;p2"/>
          <p:cNvPicPr preferRelativeResize="0"/>
          <p:nvPr/>
        </p:nvPicPr>
        <p:blipFill rotWithShape="1">
          <a:blip r:embed="rId8">
            <a:alphaModFix amt="80000"/>
          </a:blip>
          <a:srcRect b="0" l="0" r="0" t="0"/>
          <a:stretch/>
        </p:blipFill>
        <p:spPr>
          <a:xfrm>
            <a:off x="10223048" y="214907"/>
            <a:ext cx="660399" cy="660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miling-young-caucasian-boy-showing-pointing-mobile-phone-looking-camera-isolated-olive-green-background-with-copy-space.jpg" id="127" name="Google Shape;127;p3"/>
          <p:cNvPicPr preferRelativeResize="0"/>
          <p:nvPr/>
        </p:nvPicPr>
        <p:blipFill rotWithShape="1">
          <a:blip r:embed="rId3">
            <a:alphaModFix/>
          </a:blip>
          <a:srcRect b="5950" l="56" r="21811" t="20540"/>
          <a:stretch/>
        </p:blipFill>
        <p:spPr>
          <a:xfrm>
            <a:off x="-31354" y="-42069"/>
            <a:ext cx="24446815" cy="1380024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3"/>
          <p:cNvSpPr txBox="1"/>
          <p:nvPr>
            <p:ph idx="4294967295" type="ctrTitle"/>
          </p:nvPr>
        </p:nvSpPr>
        <p:spPr>
          <a:xfrm>
            <a:off x="1646766" y="2987492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75"/>
              <a:buFont typeface="Poppins"/>
              <a:buNone/>
            </a:pPr>
            <a:r>
              <a:rPr b="1" i="0" lang="en-US" sz="607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Você ainda mais presente na vida escolar</a:t>
            </a:r>
            <a:endParaRPr/>
          </a:p>
        </p:txBody>
      </p:sp>
      <p:sp>
        <p:nvSpPr>
          <p:cNvPr id="129" name="Google Shape;129;p3"/>
          <p:cNvSpPr txBox="1"/>
          <p:nvPr/>
        </p:nvSpPr>
        <p:spPr>
          <a:xfrm>
            <a:off x="1641409" y="5603315"/>
            <a:ext cx="11731632" cy="438175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-457198" lvl="0" marL="45719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Acompanhe o boletim e frequência </a:t>
            </a:r>
            <a:b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em tempo real </a:t>
            </a:r>
            <a:endParaRPr/>
          </a:p>
          <a:p>
            <a:pPr indent="-457198" lvl="0" marL="457198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Veja e ajude nas tarefas e redações </a:t>
            </a:r>
            <a:endParaRPr/>
          </a:p>
          <a:p>
            <a:pPr indent="-457198" lvl="0" marL="457198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Receba avisos da escola direto no app </a:t>
            </a:r>
            <a:endParaRPr/>
          </a:p>
          <a:p>
            <a:pPr indent="-457198" lvl="0" marL="457198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Justifique faltas sem sair de casa </a:t>
            </a:r>
            <a:endParaRPr/>
          </a:p>
        </p:txBody>
      </p:sp>
      <p:sp>
        <p:nvSpPr>
          <p:cNvPr id="130" name="Google Shape;130;p3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3 – Por que você precisa estar lá?</a:t>
            </a:r>
            <a:endParaRPr/>
          </a:p>
        </p:txBody>
      </p:sp>
      <p:sp>
        <p:nvSpPr>
          <p:cNvPr id="131" name="Google Shape;131;p3"/>
          <p:cNvSpPr/>
          <p:nvPr/>
        </p:nvSpPr>
        <p:spPr>
          <a:xfrm>
            <a:off x="20607438" y="1868881"/>
            <a:ext cx="4516870" cy="4516871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2" name="Google Shape;132;p3"/>
          <p:cNvSpPr/>
          <p:nvPr/>
        </p:nvSpPr>
        <p:spPr>
          <a:xfrm>
            <a:off x="12862074" y="735368"/>
            <a:ext cx="2074700" cy="2074701"/>
          </a:xfrm>
          <a:prstGeom prst="ellipse">
            <a:avLst/>
          </a:prstGeom>
          <a:solidFill>
            <a:srgbClr val="FFFFFF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m" id="133" name="Google Shape;133;p3"/>
          <p:cNvPicPr preferRelativeResize="0"/>
          <p:nvPr/>
        </p:nvPicPr>
        <p:blipFill rotWithShape="1">
          <a:blip r:embed="rId4">
            <a:alphaModFix amt="80000"/>
          </a:blip>
          <a:srcRect b="0" l="0" r="0" t="0"/>
          <a:stretch/>
        </p:blipFill>
        <p:spPr>
          <a:xfrm>
            <a:off x="13374408" y="883601"/>
            <a:ext cx="1151633" cy="16258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34" name="Google Shape;134;p3"/>
          <p:cNvPicPr preferRelativeResize="0"/>
          <p:nvPr/>
        </p:nvPicPr>
        <p:blipFill rotWithShape="1">
          <a:blip r:embed="rId5">
            <a:alphaModFix amt="80000"/>
          </a:blip>
          <a:srcRect b="0" l="0" r="0" t="0"/>
          <a:stretch/>
        </p:blipFill>
        <p:spPr>
          <a:xfrm>
            <a:off x="21960533" y="3221977"/>
            <a:ext cx="1810680" cy="18106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5" name="Google Shape;135;p3"/>
          <p:cNvGrpSpPr/>
          <p:nvPr/>
        </p:nvGrpSpPr>
        <p:grpSpPr>
          <a:xfrm>
            <a:off x="945081" y="10575243"/>
            <a:ext cx="1625836" cy="1625836"/>
            <a:chOff x="0" y="0"/>
            <a:chExt cx="1625834" cy="1625834"/>
          </a:xfrm>
        </p:grpSpPr>
        <p:sp>
          <p:nvSpPr>
            <p:cNvPr id="136" name="Google Shape;136;p3"/>
            <p:cNvSpPr/>
            <p:nvPr/>
          </p:nvSpPr>
          <p:spPr>
            <a:xfrm>
              <a:off x="0" y="0"/>
              <a:ext cx="1625834" cy="1625834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137" name="Google Shape;137;p3"/>
            <p:cNvPicPr preferRelativeResize="0"/>
            <p:nvPr/>
          </p:nvPicPr>
          <p:blipFill rotWithShape="1">
            <a:blip r:embed="rId6">
              <a:alphaModFix amt="80000"/>
            </a:blip>
            <a:srcRect b="0" l="0" r="0" t="0"/>
            <a:stretch/>
          </p:blipFill>
          <p:spPr>
            <a:xfrm>
              <a:off x="473915" y="318519"/>
              <a:ext cx="658099" cy="92908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Imagem" id="138" name="Google Shape;138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19530" y="591859"/>
            <a:ext cx="3175001" cy="9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pple-1840374.jpg" id="143" name="Google Shape;143;p4"/>
          <p:cNvPicPr preferRelativeResize="0"/>
          <p:nvPr/>
        </p:nvPicPr>
        <p:blipFill rotWithShape="1">
          <a:blip r:embed="rId3">
            <a:alphaModFix/>
          </a:blip>
          <a:srcRect b="23614" l="33616" r="23050" t="16509"/>
          <a:stretch/>
        </p:blipFill>
        <p:spPr>
          <a:xfrm>
            <a:off x="3571" y="8334"/>
            <a:ext cx="24376755" cy="13699241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4"/>
          <p:cNvSpPr txBox="1"/>
          <p:nvPr>
            <p:ph idx="4294967295" type="ctrTitle"/>
          </p:nvPr>
        </p:nvSpPr>
        <p:spPr>
          <a:xfrm>
            <a:off x="11628966" y="2987492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6075"/>
              <a:buFont typeface="Poppins"/>
              <a:buNone/>
            </a:pP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Organização, engajamento e mais vontade de aprender</a:t>
            </a:r>
            <a:endParaRPr/>
          </a:p>
        </p:txBody>
      </p:sp>
      <p:sp>
        <p:nvSpPr>
          <p:cNvPr id="145" name="Google Shape;145;p4"/>
          <p:cNvSpPr txBox="1"/>
          <p:nvPr/>
        </p:nvSpPr>
        <p:spPr>
          <a:xfrm>
            <a:off x="11640542" y="5813592"/>
            <a:ext cx="11072092" cy="396265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-342899" lvl="0" marL="3428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Tarefas sempre organizadas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Agenda com tudo que ele precisa lembrar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Reconhecimento: desafios, medalhas e conquistas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Acesso ao material didático e plataformas digitais</a:t>
            </a:r>
            <a:endParaRPr/>
          </a:p>
        </p:txBody>
      </p:sp>
      <p:sp>
        <p:nvSpPr>
          <p:cNvPr id="146" name="Google Shape;146;p4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4 – E o que seu filho ganha com isso?</a:t>
            </a:r>
            <a:r>
              <a:rPr b="0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47" name="Google Shape;147;p4"/>
          <p:cNvSpPr/>
          <p:nvPr/>
        </p:nvSpPr>
        <p:spPr>
          <a:xfrm>
            <a:off x="1970305" y="-1178021"/>
            <a:ext cx="4335257" cy="4335257"/>
          </a:xfrm>
          <a:prstGeom prst="ellipse">
            <a:avLst/>
          </a:prstGeom>
          <a:solidFill>
            <a:srgbClr val="2C5DBF">
              <a:alpha val="89411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8" name="Google Shape;148;p4"/>
          <p:cNvSpPr/>
          <p:nvPr/>
        </p:nvSpPr>
        <p:spPr>
          <a:xfrm>
            <a:off x="22233080" y="8485382"/>
            <a:ext cx="3529595" cy="3529595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18133090" y="810636"/>
            <a:ext cx="1890755" cy="1890755"/>
          </a:xfrm>
          <a:prstGeom prst="ellipse">
            <a:avLst/>
          </a:prstGeom>
          <a:solidFill>
            <a:srgbClr val="2C5DBF">
              <a:alpha val="89411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m" id="150" name="Google Shape;15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502652" y="1180197"/>
            <a:ext cx="1151633" cy="11516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51" name="Google Shape;151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817666" y="9529830"/>
            <a:ext cx="1440699" cy="14406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52" name="Google Shape;152;p4"/>
          <p:cNvPicPr preferRelativeResize="0"/>
          <p:nvPr/>
        </p:nvPicPr>
        <p:blipFill rotWithShape="1">
          <a:blip r:embed="rId6">
            <a:alphaModFix amt="80000"/>
          </a:blip>
          <a:srcRect b="0" l="0" r="0" t="0"/>
          <a:stretch/>
        </p:blipFill>
        <p:spPr>
          <a:xfrm>
            <a:off x="3442891" y="471445"/>
            <a:ext cx="1339285" cy="189075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53" name="Google Shape;153;p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635199" y="660565"/>
            <a:ext cx="3175001" cy="920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9129518.jpg" id="158" name="Google Shape;158;p5"/>
          <p:cNvPicPr preferRelativeResize="0"/>
          <p:nvPr/>
        </p:nvPicPr>
        <p:blipFill rotWithShape="1">
          <a:blip r:embed="rId3">
            <a:alphaModFix/>
          </a:blip>
          <a:srcRect b="7540" l="0" r="0" t="7539"/>
          <a:stretch/>
        </p:blipFill>
        <p:spPr>
          <a:xfrm>
            <a:off x="3622" y="-42122"/>
            <a:ext cx="24376756" cy="13800244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5"/>
          <p:cNvSpPr txBox="1"/>
          <p:nvPr>
            <p:ph idx="4294967295" type="ctrTitle"/>
          </p:nvPr>
        </p:nvSpPr>
        <p:spPr>
          <a:xfrm>
            <a:off x="1443566" y="2987492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75"/>
              <a:buFont typeface="Poppins"/>
              <a:buNone/>
            </a:pPr>
            <a:r>
              <a:rPr b="1" i="0" lang="en-US" sz="607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Fácil de acessar. </a:t>
            </a:r>
            <a:br>
              <a:rPr b="1" i="0" lang="en-US" sz="607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i="0" lang="en-US" sz="607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Pronto pra usar.</a:t>
            </a:r>
            <a:endParaRPr/>
          </a:p>
        </p:txBody>
      </p:sp>
      <p:sp>
        <p:nvSpPr>
          <p:cNvPr id="160" name="Google Shape;160;p5"/>
          <p:cNvSpPr txBox="1"/>
          <p:nvPr/>
        </p:nvSpPr>
        <p:spPr>
          <a:xfrm>
            <a:off x="1443566" y="5554131"/>
            <a:ext cx="8132638" cy="492785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-342899" lvl="0" marL="3428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Sem gasto de dados móveis</a:t>
            </a:r>
            <a:b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(Para Vivo e Tim)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App para Android e iOS ou acesso </a:t>
            </a:r>
            <a:b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pela página de internet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Interface simples e rápida: </a:t>
            </a:r>
            <a:b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tudo o que você precisa, </a:t>
            </a:r>
            <a:b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em poucos cliques</a:t>
            </a:r>
            <a:endParaRPr/>
          </a:p>
        </p:txBody>
      </p:sp>
      <p:sp>
        <p:nvSpPr>
          <p:cNvPr id="161" name="Google Shape;161;p5"/>
          <p:cNvSpPr txBox="1"/>
          <p:nvPr>
            <p:ph idx="4294967295" type="sldNum"/>
          </p:nvPr>
        </p:nvSpPr>
        <p:spPr>
          <a:xfrm>
            <a:off x="23683721" y="12458699"/>
            <a:ext cx="263399" cy="429261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575F"/>
              </a:buClr>
              <a:buSzPts val="2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2" name="Google Shape;162;p5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5 – Como usar é simples (mesmo!)</a:t>
            </a:r>
            <a:endParaRPr/>
          </a:p>
        </p:txBody>
      </p:sp>
      <p:pic>
        <p:nvPicPr>
          <p:cNvPr descr="Imagem" id="163" name="Google Shape;163;p5"/>
          <p:cNvPicPr preferRelativeResize="0"/>
          <p:nvPr/>
        </p:nvPicPr>
        <p:blipFill rotWithShape="1">
          <a:blip r:embed="rId4">
            <a:alphaModFix/>
          </a:blip>
          <a:srcRect b="52984" l="0" r="0" t="0"/>
          <a:stretch/>
        </p:blipFill>
        <p:spPr>
          <a:xfrm>
            <a:off x="-1" y="11593655"/>
            <a:ext cx="24384001" cy="2172771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5"/>
          <p:cNvSpPr/>
          <p:nvPr/>
        </p:nvSpPr>
        <p:spPr>
          <a:xfrm>
            <a:off x="19024213" y="5794589"/>
            <a:ext cx="3529595" cy="3529594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5" name="Google Shape;165;p5"/>
          <p:cNvSpPr/>
          <p:nvPr/>
        </p:nvSpPr>
        <p:spPr>
          <a:xfrm>
            <a:off x="21181090" y="810636"/>
            <a:ext cx="1890755" cy="1890755"/>
          </a:xfrm>
          <a:prstGeom prst="ellipse">
            <a:avLst/>
          </a:prstGeom>
          <a:solidFill>
            <a:srgbClr val="FFFFFF">
              <a:alpha val="90196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6" name="Google Shape;166;p5"/>
          <p:cNvSpPr/>
          <p:nvPr/>
        </p:nvSpPr>
        <p:spPr>
          <a:xfrm>
            <a:off x="6059705" y="-1398916"/>
            <a:ext cx="4335257" cy="4335257"/>
          </a:xfrm>
          <a:prstGeom prst="ellipse">
            <a:avLst/>
          </a:prstGeom>
          <a:solidFill>
            <a:srgbClr val="2C5DBF">
              <a:alpha val="89411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m" id="167" name="Google Shape;167;p5"/>
          <p:cNvPicPr preferRelativeResize="0"/>
          <p:nvPr/>
        </p:nvPicPr>
        <p:blipFill rotWithShape="1">
          <a:blip r:embed="rId5">
            <a:alphaModFix amt="80000"/>
          </a:blip>
          <a:srcRect b="0" l="0" r="0" t="0"/>
          <a:stretch/>
        </p:blipFill>
        <p:spPr>
          <a:xfrm>
            <a:off x="7651446" y="574227"/>
            <a:ext cx="1541188" cy="16082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68" name="Google Shape;168;p5"/>
          <p:cNvPicPr preferRelativeResize="0"/>
          <p:nvPr/>
        </p:nvPicPr>
        <p:blipFill rotWithShape="1">
          <a:blip r:embed="rId6">
            <a:alphaModFix amt="70000"/>
          </a:blip>
          <a:srcRect b="0" l="0" r="0" t="0"/>
          <a:stretch/>
        </p:blipFill>
        <p:spPr>
          <a:xfrm>
            <a:off x="21538913" y="1315347"/>
            <a:ext cx="1175109" cy="8813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69" name="Google Shape;169;p5"/>
          <p:cNvPicPr preferRelativeResize="0"/>
          <p:nvPr/>
        </p:nvPicPr>
        <p:blipFill rotWithShape="1">
          <a:blip r:embed="rId7">
            <a:alphaModFix amt="80000"/>
          </a:blip>
          <a:srcRect b="0" l="0" r="0" t="0"/>
          <a:stretch/>
        </p:blipFill>
        <p:spPr>
          <a:xfrm>
            <a:off x="20876290" y="6970700"/>
            <a:ext cx="981144" cy="11773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70" name="Google Shape;170;p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19530" y="591859"/>
            <a:ext cx="3175001" cy="920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71" name="Google Shape;171;p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910242" y="2353858"/>
            <a:ext cx="5639440" cy="109190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72" name="Google Shape;172;p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5272787" y="396427"/>
            <a:ext cx="5635917" cy="11737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7" name="Google Shape;177;p6"/>
          <p:cNvGrpSpPr/>
          <p:nvPr/>
        </p:nvGrpSpPr>
        <p:grpSpPr>
          <a:xfrm>
            <a:off x="-145753" y="-1178021"/>
            <a:ext cx="25696762" cy="14936143"/>
            <a:chOff x="0" y="0"/>
            <a:chExt cx="25696760" cy="14936142"/>
          </a:xfrm>
        </p:grpSpPr>
        <p:sp>
          <p:nvSpPr>
            <p:cNvPr id="178" name="Google Shape;178;p6"/>
            <p:cNvSpPr/>
            <p:nvPr/>
          </p:nvSpPr>
          <p:spPr>
            <a:xfrm>
              <a:off x="0" y="1131842"/>
              <a:ext cx="24624705" cy="11287506"/>
            </a:xfrm>
            <a:prstGeom prst="rect">
              <a:avLst/>
            </a:prstGeom>
            <a:gradFill>
              <a:gsLst>
                <a:gs pos="0">
                  <a:srgbClr val="C4D0E0">
                    <a:alpha val="39215"/>
                  </a:srgbClr>
                </a:gs>
                <a:gs pos="100000">
                  <a:srgbClr val="FFFFFF">
                    <a:alpha val="39215"/>
                  </a:srgbClr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9129518.jpg" id="179" name="Google Shape;179;p6"/>
            <p:cNvPicPr preferRelativeResize="0"/>
            <p:nvPr/>
          </p:nvPicPr>
          <p:blipFill rotWithShape="1">
            <a:blip r:embed="rId3">
              <a:alphaModFix/>
            </a:blip>
            <a:srcRect b="79593" l="0" r="0" t="7698"/>
            <a:stretch/>
          </p:blipFill>
          <p:spPr>
            <a:xfrm>
              <a:off x="123975" y="12870996"/>
              <a:ext cx="24376755" cy="20651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Imagem" id="180" name="Google Shape;180;p6"/>
            <p:cNvPicPr preferRelativeResize="0"/>
            <p:nvPr/>
          </p:nvPicPr>
          <p:blipFill rotWithShape="1">
            <a:blip r:embed="rId4">
              <a:alphaModFix/>
            </a:blip>
            <a:srcRect b="52984" l="0" r="0" t="0"/>
            <a:stretch/>
          </p:blipFill>
          <p:spPr>
            <a:xfrm flipH="1" rot="10800000">
              <a:off x="120352" y="12709191"/>
              <a:ext cx="24384001" cy="21727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1" name="Google Shape;181;p6"/>
            <p:cNvSpPr/>
            <p:nvPr/>
          </p:nvSpPr>
          <p:spPr>
            <a:xfrm>
              <a:off x="4808457" y="0"/>
              <a:ext cx="4335257" cy="4335257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182" name="Google Shape;182;p6"/>
            <p:cNvSpPr/>
            <p:nvPr/>
          </p:nvSpPr>
          <p:spPr>
            <a:xfrm>
              <a:off x="22167166" y="8112845"/>
              <a:ext cx="3529594" cy="3529594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183" name="Google Shape;183;p6"/>
            <p:cNvSpPr/>
            <p:nvPr/>
          </p:nvSpPr>
          <p:spPr>
            <a:xfrm>
              <a:off x="18253442" y="1988656"/>
              <a:ext cx="1890755" cy="1890755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184" name="Google Shape;184;p6"/>
            <p:cNvSpPr/>
            <p:nvPr/>
          </p:nvSpPr>
          <p:spPr>
            <a:xfrm>
              <a:off x="6677144" y="11976958"/>
              <a:ext cx="1402053" cy="1402053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185" name="Google Shape;185;p6"/>
            <p:cNvSpPr/>
            <p:nvPr/>
          </p:nvSpPr>
          <p:spPr>
            <a:xfrm>
              <a:off x="1796366" y="7427045"/>
              <a:ext cx="3529594" cy="3529594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sp>
        <p:nvSpPr>
          <p:cNvPr id="186" name="Google Shape;186;p6"/>
          <p:cNvSpPr txBox="1"/>
          <p:nvPr>
            <p:ph idx="4294967295" type="ctrTitle"/>
          </p:nvPr>
        </p:nvSpPr>
        <p:spPr>
          <a:xfrm>
            <a:off x="6656516" y="4949930"/>
            <a:ext cx="11072092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6075"/>
              <a:buFont typeface="Poppins"/>
              <a:buNone/>
            </a:pP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Fácil de acessar. </a:t>
            </a:r>
            <a:b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Pronto pra usar.</a:t>
            </a:r>
            <a:endParaRPr/>
          </a:p>
        </p:txBody>
      </p:sp>
      <p:sp>
        <p:nvSpPr>
          <p:cNvPr id="187" name="Google Shape;187;p6"/>
          <p:cNvSpPr txBox="1"/>
          <p:nvPr/>
        </p:nvSpPr>
        <p:spPr>
          <a:xfrm>
            <a:off x="6655392" y="7508103"/>
            <a:ext cx="11072092" cy="60985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None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Vamos navegar na Sala do Futuro?</a:t>
            </a:r>
            <a:endParaRPr/>
          </a:p>
        </p:txBody>
      </p:sp>
      <p:sp>
        <p:nvSpPr>
          <p:cNvPr id="188" name="Google Shape;188;p6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6 – Vídeo Acesso e Navegação na Sala do Futuro </a:t>
            </a:r>
            <a:endParaRPr/>
          </a:p>
        </p:txBody>
      </p:sp>
      <p:pic>
        <p:nvPicPr>
          <p:cNvPr descr="Imagem" id="189" name="Google Shape;189;p6"/>
          <p:cNvPicPr preferRelativeResize="0"/>
          <p:nvPr/>
        </p:nvPicPr>
        <p:blipFill rotWithShape="1">
          <a:blip r:embed="rId5">
            <a:alphaModFix amt="70000"/>
          </a:blip>
          <a:srcRect b="0" l="0" r="0" t="0"/>
          <a:stretch/>
        </p:blipFill>
        <p:spPr>
          <a:xfrm>
            <a:off x="5899150" y="762000"/>
            <a:ext cx="1857234" cy="129198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90" name="Google Shape;190;p6"/>
          <p:cNvPicPr preferRelativeResize="0"/>
          <p:nvPr/>
        </p:nvPicPr>
        <p:blipFill rotWithShape="1">
          <a:blip r:embed="rId6">
            <a:alphaModFix amt="80000"/>
          </a:blip>
          <a:srcRect b="0" l="0" r="0" t="0"/>
          <a:stretch/>
        </p:blipFill>
        <p:spPr>
          <a:xfrm>
            <a:off x="2779164" y="7183818"/>
            <a:ext cx="1256373" cy="16751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91" name="Google Shape;191;p6"/>
          <p:cNvPicPr preferRelativeResize="0"/>
          <p:nvPr/>
        </p:nvPicPr>
        <p:blipFill rotWithShape="1">
          <a:blip r:embed="rId7">
            <a:alphaModFix amt="80000"/>
          </a:blip>
          <a:srcRect b="0" l="0" r="0" t="0"/>
          <a:stretch/>
        </p:blipFill>
        <p:spPr>
          <a:xfrm>
            <a:off x="22701285" y="8094400"/>
            <a:ext cx="1256372" cy="12563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92" name="Google Shape;192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903960" y="11159583"/>
            <a:ext cx="663665" cy="75847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93" name="Google Shape;193;p6"/>
          <p:cNvPicPr preferRelativeResize="0"/>
          <p:nvPr/>
        </p:nvPicPr>
        <p:blipFill rotWithShape="1">
          <a:blip r:embed="rId9">
            <a:alphaModFix amt="80000"/>
          </a:blip>
          <a:srcRect b="0" l="0" r="0" t="0"/>
          <a:stretch/>
        </p:blipFill>
        <p:spPr>
          <a:xfrm>
            <a:off x="18497550" y="1171349"/>
            <a:ext cx="922649" cy="116545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194" name="Google Shape;194;p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0635199" y="660565"/>
            <a:ext cx="3175001" cy="920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"/>
          <p:cNvSpPr/>
          <p:nvPr/>
        </p:nvSpPr>
        <p:spPr>
          <a:xfrm>
            <a:off x="11052826" y="5718826"/>
            <a:ext cx="2278347" cy="2278347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0" name="Google Shape;200;p7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6 – Vídeo Acesso e Navegação na Sala do Futuro </a:t>
            </a:r>
            <a:endParaRPr/>
          </a:p>
        </p:txBody>
      </p:sp>
      <p:pic>
        <p:nvPicPr>
          <p:cNvPr descr="Imagem" id="201" name="Google Shape;20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203399" y="-2042772"/>
            <a:ext cx="3175001" cy="9208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02" name="Google Shape;20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10568" y="4994438"/>
            <a:ext cx="1962865" cy="56930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03" name="Google Shape;203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589949" y="6356290"/>
            <a:ext cx="1204103" cy="1003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032" y="-41391"/>
            <a:ext cx="24328967" cy="136850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" name="Google Shape;209;p8"/>
          <p:cNvGrpSpPr/>
          <p:nvPr/>
        </p:nvGrpSpPr>
        <p:grpSpPr>
          <a:xfrm>
            <a:off x="-116437" y="-491884"/>
            <a:ext cx="24624707" cy="14269874"/>
            <a:chOff x="0" y="0"/>
            <a:chExt cx="24624705" cy="14269873"/>
          </a:xfrm>
        </p:grpSpPr>
        <p:sp>
          <p:nvSpPr>
            <p:cNvPr id="210" name="Google Shape;210;p8"/>
            <p:cNvSpPr/>
            <p:nvPr/>
          </p:nvSpPr>
          <p:spPr>
            <a:xfrm>
              <a:off x="0" y="325873"/>
              <a:ext cx="24624705" cy="11287506"/>
            </a:xfrm>
            <a:prstGeom prst="rect">
              <a:avLst/>
            </a:prstGeom>
            <a:gradFill>
              <a:gsLst>
                <a:gs pos="0">
                  <a:srgbClr val="C4D0E0">
                    <a:alpha val="39215"/>
                  </a:srgbClr>
                </a:gs>
                <a:gs pos="100000">
                  <a:srgbClr val="FFFFFF">
                    <a:alpha val="39215"/>
                  </a:srgbClr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9129518.jpg" id="211" name="Google Shape;211;p8"/>
            <p:cNvPicPr preferRelativeResize="0"/>
            <p:nvPr/>
          </p:nvPicPr>
          <p:blipFill rotWithShape="1">
            <a:blip r:embed="rId3">
              <a:alphaModFix/>
            </a:blip>
            <a:srcRect b="79593" l="0" r="0" t="7698"/>
            <a:stretch/>
          </p:blipFill>
          <p:spPr>
            <a:xfrm>
              <a:off x="123924" y="12204727"/>
              <a:ext cx="24376755" cy="20651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Imagem" id="212" name="Google Shape;212;p8"/>
            <p:cNvPicPr preferRelativeResize="0"/>
            <p:nvPr/>
          </p:nvPicPr>
          <p:blipFill rotWithShape="1">
            <a:blip r:embed="rId4">
              <a:alphaModFix/>
            </a:blip>
            <a:srcRect b="52984" l="0" r="0" t="0"/>
            <a:stretch/>
          </p:blipFill>
          <p:spPr>
            <a:xfrm flipH="1" rot="10800000">
              <a:off x="120300" y="12042922"/>
              <a:ext cx="24384001" cy="21727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3" name="Google Shape;213;p8"/>
            <p:cNvSpPr/>
            <p:nvPr/>
          </p:nvSpPr>
          <p:spPr>
            <a:xfrm>
              <a:off x="21792539" y="11223907"/>
              <a:ext cx="1202293" cy="1202293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14" name="Google Shape;214;p8"/>
            <p:cNvSpPr/>
            <p:nvPr/>
          </p:nvSpPr>
          <p:spPr>
            <a:xfrm>
              <a:off x="15160832" y="3401529"/>
              <a:ext cx="1736860" cy="1736861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15" name="Google Shape;215;p8"/>
            <p:cNvSpPr/>
            <p:nvPr/>
          </p:nvSpPr>
          <p:spPr>
            <a:xfrm>
              <a:off x="19533312" y="0"/>
              <a:ext cx="3533421" cy="3533420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sp>
        <p:nvSpPr>
          <p:cNvPr id="216" name="Google Shape;216;p8"/>
          <p:cNvSpPr txBox="1"/>
          <p:nvPr>
            <p:ph idx="4294967295" type="ctrTitle"/>
          </p:nvPr>
        </p:nvSpPr>
        <p:spPr>
          <a:xfrm>
            <a:off x="6383866" y="2542992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7000"/>
              <a:buFont typeface="Poppins"/>
              <a:buNone/>
            </a:pPr>
            <a:r>
              <a:rPr b="1" i="0" lang="en-US" sz="7000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Como acessar?</a:t>
            </a:r>
            <a:r>
              <a:rPr b="1" i="0" lang="en-US" sz="7500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/>
          </a:p>
        </p:txBody>
      </p:sp>
      <p:sp>
        <p:nvSpPr>
          <p:cNvPr id="217" name="Google Shape;217;p8"/>
          <p:cNvSpPr txBox="1"/>
          <p:nvPr/>
        </p:nvSpPr>
        <p:spPr>
          <a:xfrm>
            <a:off x="6395442" y="4788105"/>
            <a:ext cx="11072092" cy="117981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None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Baixe o App Sala do Futuro ou digite: </a:t>
            </a:r>
            <a:r>
              <a:rPr b="0" i="1" lang="en-US" sz="3500" u="sng" cap="none" strike="noStrike">
                <a:solidFill>
                  <a:srgbClr val="2C5DB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saladofuturo.educacao.sp.gov.br</a:t>
            </a:r>
            <a:endParaRPr/>
          </a:p>
        </p:txBody>
      </p:sp>
      <p:pic>
        <p:nvPicPr>
          <p:cNvPr descr="Imagem" id="218" name="Google Shape;218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4599" y="591859"/>
            <a:ext cx="3175001" cy="920872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8"/>
          <p:cNvSpPr txBox="1"/>
          <p:nvPr/>
        </p:nvSpPr>
        <p:spPr>
          <a:xfrm>
            <a:off x="-1367367" y="-2542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7 – Participe! Seu papel é essencial</a:t>
            </a:r>
            <a:r>
              <a:rPr b="0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20" name="Google Shape;220;p8"/>
          <p:cNvSpPr txBox="1"/>
          <p:nvPr/>
        </p:nvSpPr>
        <p:spPr>
          <a:xfrm>
            <a:off x="6400540" y="6026087"/>
            <a:ext cx="14317273" cy="565175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None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1.Digite seu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RG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CIN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ou 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RNE 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(sem pontos/traços)</a:t>
            </a: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2.Coloque sua 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senha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endParaRPr/>
          </a:p>
          <a:p>
            <a:pPr indent="-623454" lvl="0" marL="852054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818"/>
              <a:buFont typeface="Noto Sans Symbols"/>
              <a:buChar char="∙"/>
            </a:pP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Primeiro acesso?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Use o número do seu CPF </a:t>
            </a:r>
            <a:endParaRPr/>
          </a:p>
          <a:p>
            <a:pPr indent="-623454" lvl="0" marL="852054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818"/>
              <a:buFont typeface="Noto Sans Symbols"/>
              <a:buChar char="∙"/>
            </a:pP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Já acessou a plataforma SED?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Use a mesma senha</a:t>
            </a:r>
            <a:endParaRPr/>
          </a:p>
          <a:p>
            <a:pPr indent="-623454" lvl="0" marL="852054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818"/>
              <a:buFont typeface="Noto Sans Symbols"/>
              <a:buChar char="∙"/>
            </a:pP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Esqueceu a senha do SED?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Clique em </a:t>
            </a: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</a:t>
            </a:r>
            <a:r>
              <a:rPr b="0" i="0" lang="en-US" sz="3500" u="sng" cap="none" strike="noStrike">
                <a:solidFill>
                  <a:srgbClr val="2C5DB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Veja aqui como acessar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 e depois em “</a:t>
            </a:r>
            <a:r>
              <a:rPr b="0" i="0" lang="en-US" sz="3500" u="sng" cap="none" strike="noStrike">
                <a:solidFill>
                  <a:srgbClr val="2C5DB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Redefina aqui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 </a:t>
            </a:r>
            <a:endParaRPr/>
          </a:p>
        </p:txBody>
      </p:sp>
      <p:sp>
        <p:nvSpPr>
          <p:cNvPr id="221" name="Google Shape;221;p8"/>
          <p:cNvSpPr txBox="1"/>
          <p:nvPr/>
        </p:nvSpPr>
        <p:spPr>
          <a:xfrm>
            <a:off x="26209749" y="474616"/>
            <a:ext cx="4653746" cy="533303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Helvetica Neue"/>
              <a:buNone/>
            </a:pP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📷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Helvetica Neue"/>
              <a:buNone/>
            </a:pP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Imagem sugerida: </a:t>
            </a:r>
            <a:b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QR Code para download + imagem do app aberto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Helvetica Neue"/>
              <a:buNone/>
            </a:pP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Helvetica Neue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Helvetica Neue"/>
              <a:buNone/>
            </a:pP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🎯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Helvetica Neue"/>
              <a:buNone/>
            </a:pP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Objetivo visual: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Helvetica Neue"/>
              <a:buNone/>
            </a:pPr>
            <a:r>
              <a:rPr b="0" i="0" lang="en-US" sz="3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Instigar os pais a conhecer o App </a:t>
            </a:r>
            <a:endParaRPr/>
          </a:p>
        </p:txBody>
      </p:sp>
      <p:sp>
        <p:nvSpPr>
          <p:cNvPr id="222" name="Google Shape;222;p8"/>
          <p:cNvSpPr txBox="1"/>
          <p:nvPr/>
        </p:nvSpPr>
        <p:spPr>
          <a:xfrm>
            <a:off x="18550835" y="4041242"/>
            <a:ext cx="4355760" cy="1017649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 Light"/>
              <a:buNone/>
            </a:pPr>
            <a:r>
              <a:rPr b="0" i="1" lang="en-US" sz="3000" u="none" cap="none" strike="noStrike">
                <a:solidFill>
                  <a:srgbClr val="424242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Acesse a Loja e procure por '</a:t>
            </a:r>
            <a:r>
              <a:rPr b="1" i="1" lang="en-US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Sala do Futuro</a:t>
            </a:r>
            <a:r>
              <a:rPr b="0" i="1" lang="en-US" sz="3000" u="none" cap="none" strike="noStrike">
                <a:solidFill>
                  <a:srgbClr val="424242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'</a:t>
            </a:r>
            <a:endParaRPr/>
          </a:p>
        </p:txBody>
      </p:sp>
      <p:pic>
        <p:nvPicPr>
          <p:cNvPr descr="Imagem" id="223" name="Google Shape;223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1832405" y="10990578"/>
            <a:ext cx="859232" cy="6604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24" name="Google Shape;224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481300" y="3198501"/>
            <a:ext cx="753946" cy="10053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25" name="Google Shape;225;p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0637500" y="459806"/>
            <a:ext cx="1118277" cy="167741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6" name="Google Shape;226;p8"/>
          <p:cNvGrpSpPr/>
          <p:nvPr/>
        </p:nvGrpSpPr>
        <p:grpSpPr>
          <a:xfrm>
            <a:off x="16476285" y="-2634893"/>
            <a:ext cx="5916850" cy="753147"/>
            <a:chOff x="0" y="0"/>
            <a:chExt cx="5916849" cy="753145"/>
          </a:xfrm>
        </p:grpSpPr>
        <p:grpSp>
          <p:nvGrpSpPr>
            <p:cNvPr id="227" name="Google Shape;227;p8"/>
            <p:cNvGrpSpPr/>
            <p:nvPr/>
          </p:nvGrpSpPr>
          <p:grpSpPr>
            <a:xfrm>
              <a:off x="0" y="0"/>
              <a:ext cx="2440115" cy="753144"/>
              <a:chOff x="0" y="0"/>
              <a:chExt cx="2440114" cy="753143"/>
            </a:xfrm>
          </p:grpSpPr>
          <p:sp>
            <p:nvSpPr>
              <p:cNvPr id="228" name="Google Shape;228;p8"/>
              <p:cNvSpPr/>
              <p:nvPr/>
            </p:nvSpPr>
            <p:spPr>
              <a:xfrm>
                <a:off x="0" y="0"/>
                <a:ext cx="2440114" cy="753143"/>
              </a:xfrm>
              <a:prstGeom prst="roundRect">
                <a:avLst>
                  <a:gd fmla="val 15973" name="adj"/>
                </a:avLst>
              </a:prstGeom>
              <a:solidFill>
                <a:srgbClr val="F4F4F4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3000"/>
                  <a:buFont typeface="Arial"/>
                  <a:buNone/>
                </a:pPr>
                <a:r>
                  <a:t/>
                </a:r>
                <a:endParaRPr b="0" i="0" sz="3000" u="none" cap="none" strike="noStrike">
                  <a:solidFill>
                    <a:srgbClr val="424242"/>
                  </a:solidFill>
                  <a:latin typeface="Helvetica Neue"/>
                  <a:ea typeface="Helvetica Neue"/>
                  <a:cs typeface="Helvetica Neue"/>
                  <a:sym typeface="Helvetica Neue"/>
                </a:endParaRPr>
              </a:p>
            </p:txBody>
          </p:sp>
          <p:grpSp>
            <p:nvGrpSpPr>
              <p:cNvPr id="229" name="Google Shape;229;p8"/>
              <p:cNvGrpSpPr/>
              <p:nvPr/>
            </p:nvGrpSpPr>
            <p:grpSpPr>
              <a:xfrm>
                <a:off x="132465" y="116712"/>
                <a:ext cx="2161528" cy="519719"/>
                <a:chOff x="0" y="0"/>
                <a:chExt cx="2161527" cy="519718"/>
              </a:xfrm>
            </p:grpSpPr>
            <p:pic>
              <p:nvPicPr>
                <p:cNvPr descr="Imagem" id="230" name="Google Shape;230;p8"/>
                <p:cNvPicPr preferRelativeResize="0"/>
                <p:nvPr/>
              </p:nvPicPr>
              <p:blipFill rotWithShape="1">
                <a:blip r:embed="rId9">
                  <a:alphaModFix amt="80000"/>
                </a:blip>
                <a:srcRect b="0" l="0" r="0" t="0"/>
                <a:stretch/>
              </p:blipFill>
              <p:spPr>
                <a:xfrm>
                  <a:off x="0" y="0"/>
                  <a:ext cx="482382" cy="51971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231" name="Google Shape;231;p8"/>
                <p:cNvSpPr txBox="1"/>
                <p:nvPr/>
              </p:nvSpPr>
              <p:spPr>
                <a:xfrm>
                  <a:off x="549403" y="58253"/>
                  <a:ext cx="1612124" cy="40125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ctr" bIns="50800" lIns="50800" spcFirstLastPara="1" rIns="50800" wrap="square" tIns="508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424242"/>
                    </a:buClr>
                    <a:buSzPts val="2000"/>
                    <a:buFont typeface="Helvetica Neue"/>
                    <a:buNone/>
                  </a:pPr>
                  <a:r>
                    <a:rPr b="0" i="0" lang="en-US" sz="2000" u="none" cap="none" strike="noStrike">
                      <a:solidFill>
                        <a:srgbClr val="424242"/>
                      </a:solidFill>
                      <a:latin typeface="Helvetica Neue"/>
                      <a:ea typeface="Helvetica Neue"/>
                      <a:cs typeface="Helvetica Neue"/>
                      <a:sym typeface="Helvetica Neue"/>
                    </a:rPr>
                    <a:t>Google Play</a:t>
                  </a:r>
                  <a:endParaRPr/>
                </a:p>
              </p:txBody>
            </p:sp>
          </p:grpSp>
        </p:grpSp>
        <p:grpSp>
          <p:nvGrpSpPr>
            <p:cNvPr id="232" name="Google Shape;232;p8"/>
            <p:cNvGrpSpPr/>
            <p:nvPr/>
          </p:nvGrpSpPr>
          <p:grpSpPr>
            <a:xfrm>
              <a:off x="3476732" y="0"/>
              <a:ext cx="2440117" cy="753145"/>
              <a:chOff x="0" y="0"/>
              <a:chExt cx="2440115" cy="753144"/>
            </a:xfrm>
          </p:grpSpPr>
          <p:grpSp>
            <p:nvGrpSpPr>
              <p:cNvPr id="233" name="Google Shape;233;p8"/>
              <p:cNvGrpSpPr/>
              <p:nvPr/>
            </p:nvGrpSpPr>
            <p:grpSpPr>
              <a:xfrm>
                <a:off x="0" y="0"/>
                <a:ext cx="2440115" cy="753144"/>
                <a:chOff x="0" y="0"/>
                <a:chExt cx="2440114" cy="753143"/>
              </a:xfrm>
            </p:grpSpPr>
            <p:sp>
              <p:nvSpPr>
                <p:cNvPr id="234" name="Google Shape;234;p8"/>
                <p:cNvSpPr/>
                <p:nvPr/>
              </p:nvSpPr>
              <p:spPr>
                <a:xfrm>
                  <a:off x="0" y="0"/>
                  <a:ext cx="2440114" cy="753143"/>
                </a:xfrm>
                <a:prstGeom prst="roundRect">
                  <a:avLst>
                    <a:gd fmla="val 15973" name="adj"/>
                  </a:avLst>
                </a:prstGeom>
                <a:solidFill>
                  <a:srgbClr val="F4F4F4"/>
                </a:solidFill>
                <a:ln>
                  <a:noFill/>
                </a:ln>
              </p:spPr>
              <p:txBody>
                <a:bodyPr anchorCtr="0" anchor="ctr" bIns="50800" lIns="50800" spcFirstLastPara="1" rIns="50800" wrap="square" tIns="508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FFFFFF"/>
                    </a:buClr>
                    <a:buSzPts val="3000"/>
                    <a:buFont typeface="Arial"/>
                    <a:buNone/>
                  </a:pPr>
                  <a:r>
                    <a:t/>
                  </a:r>
                  <a:endParaRPr b="0" i="0" sz="3000" u="none" cap="none" strike="noStrike">
                    <a:solidFill>
                      <a:srgbClr val="424242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endParaRPr>
                </a:p>
              </p:txBody>
            </p:sp>
            <p:sp>
              <p:nvSpPr>
                <p:cNvPr id="235" name="Google Shape;235;p8"/>
                <p:cNvSpPr txBox="1"/>
                <p:nvPr/>
              </p:nvSpPr>
              <p:spPr>
                <a:xfrm>
                  <a:off x="853987" y="175945"/>
                  <a:ext cx="1371931" cy="40125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ctr" bIns="50800" lIns="50800" spcFirstLastPara="1" rIns="50800" wrap="square" tIns="508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424242"/>
                    </a:buClr>
                    <a:buSzPts val="2000"/>
                    <a:buFont typeface="Helvetica Neue"/>
                    <a:buNone/>
                  </a:pPr>
                  <a:r>
                    <a:rPr b="0" i="0" lang="en-US" sz="2000" u="none" cap="none" strike="noStrike">
                      <a:solidFill>
                        <a:srgbClr val="424242"/>
                      </a:solidFill>
                      <a:latin typeface="Helvetica Neue"/>
                      <a:ea typeface="Helvetica Neue"/>
                      <a:cs typeface="Helvetica Neue"/>
                      <a:sym typeface="Helvetica Neue"/>
                    </a:rPr>
                    <a:t>App Store</a:t>
                  </a:r>
                  <a:endParaRPr/>
                </a:p>
              </p:txBody>
            </p:sp>
          </p:grpSp>
          <p:pic>
            <p:nvPicPr>
              <p:cNvPr descr="Imagem" id="236" name="Google Shape;236;p8"/>
              <p:cNvPicPr preferRelativeResize="0"/>
              <p:nvPr/>
            </p:nvPicPr>
            <p:blipFill rotWithShape="1">
              <a:blip r:embed="rId10">
                <a:alphaModFix amt="80000"/>
              </a:blip>
              <a:srcRect b="0" l="0" r="0" t="0"/>
              <a:stretch/>
            </p:blipFill>
            <p:spPr>
              <a:xfrm>
                <a:off x="200828" y="60723"/>
                <a:ext cx="459790" cy="56715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37" name="Google Shape;237;p8"/>
          <p:cNvGrpSpPr/>
          <p:nvPr/>
        </p:nvGrpSpPr>
        <p:grpSpPr>
          <a:xfrm>
            <a:off x="19255117" y="5376249"/>
            <a:ext cx="2947196" cy="2947196"/>
            <a:chOff x="0" y="0"/>
            <a:chExt cx="2947194" cy="2947194"/>
          </a:xfrm>
        </p:grpSpPr>
        <p:sp>
          <p:nvSpPr>
            <p:cNvPr id="238" name="Google Shape;238;p8"/>
            <p:cNvSpPr/>
            <p:nvPr/>
          </p:nvSpPr>
          <p:spPr>
            <a:xfrm>
              <a:off x="0" y="0"/>
              <a:ext cx="2947194" cy="2947194"/>
            </a:xfrm>
            <a:prstGeom prst="roundRect">
              <a:avLst>
                <a:gd fmla="val 15000" name="adj"/>
              </a:avLst>
            </a:prstGeom>
            <a:solidFill>
              <a:srgbClr val="DDE9F5"/>
            </a:solidFill>
            <a:ln>
              <a:noFill/>
            </a:ln>
            <a:effectLst>
              <a:outerShdw blurRad="533400" rotWithShape="0">
                <a:srgbClr val="000000">
                  <a:alpha val="87450"/>
                </a:srgbClr>
              </a:outerShdw>
            </a:effectLst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239" name="Google Shape;239;p8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539057" y="556950"/>
              <a:ext cx="1869081" cy="183329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0" name="Google Shape;240;p8"/>
          <p:cNvGrpSpPr/>
          <p:nvPr/>
        </p:nvGrpSpPr>
        <p:grpSpPr>
          <a:xfrm>
            <a:off x="18341111" y="8640802"/>
            <a:ext cx="4775208" cy="756048"/>
            <a:chOff x="0" y="0"/>
            <a:chExt cx="4775207" cy="756046"/>
          </a:xfrm>
        </p:grpSpPr>
        <p:pic>
          <p:nvPicPr>
            <p:cNvPr descr="Imagem" id="241" name="Google Shape;241;p8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0" y="80429"/>
              <a:ext cx="2347068" cy="6756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Imagem" id="242" name="Google Shape;242;p8"/>
            <p:cNvPicPr preferRelativeResize="0"/>
            <p:nvPr/>
          </p:nvPicPr>
          <p:blipFill rotWithShape="1">
            <a:blip r:embed="rId13">
              <a:alphaModFix/>
            </a:blip>
            <a:srcRect b="0" l="0" r="0" t="0"/>
            <a:stretch/>
          </p:blipFill>
          <p:spPr>
            <a:xfrm>
              <a:off x="2442134" y="0"/>
              <a:ext cx="2333073" cy="75314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Imagem" id="243" name="Google Shape;243;p8"/>
          <p:cNvPicPr preferRelativeResize="0"/>
          <p:nvPr/>
        </p:nvPicPr>
        <p:blipFill rotWithShape="1">
          <a:blip r:embed="rId14">
            <a:alphaModFix/>
          </a:blip>
          <a:srcRect b="0" l="231" r="0" t="0"/>
          <a:stretch/>
        </p:blipFill>
        <p:spPr>
          <a:xfrm>
            <a:off x="929216" y="2971786"/>
            <a:ext cx="5478778" cy="1063256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4" name="Google Shape;244;p8"/>
          <p:cNvGrpSpPr/>
          <p:nvPr/>
        </p:nvGrpSpPr>
        <p:grpSpPr>
          <a:xfrm>
            <a:off x="5002123" y="7767745"/>
            <a:ext cx="5670498" cy="304053"/>
            <a:chOff x="0" y="0"/>
            <a:chExt cx="5670497" cy="304052"/>
          </a:xfrm>
        </p:grpSpPr>
        <p:cxnSp>
          <p:nvCxnSpPr>
            <p:cNvPr id="245" name="Google Shape;245;p8"/>
            <p:cNvCxnSpPr/>
            <p:nvPr/>
          </p:nvCxnSpPr>
          <p:spPr>
            <a:xfrm>
              <a:off x="4572567" y="2522"/>
              <a:ext cx="1097930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46" name="Google Shape;246;p8"/>
            <p:cNvCxnSpPr/>
            <p:nvPr/>
          </p:nvCxnSpPr>
          <p:spPr>
            <a:xfrm>
              <a:off x="0" y="304051"/>
              <a:ext cx="5123006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47" name="Google Shape;247;p8"/>
            <p:cNvCxnSpPr/>
            <p:nvPr/>
          </p:nvCxnSpPr>
          <p:spPr>
            <a:xfrm flipH="1" rot="10800000">
              <a:off x="5110304" y="0"/>
              <a:ext cx="1" cy="304052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</p:grpSp>
      <p:grpSp>
        <p:nvGrpSpPr>
          <p:cNvPr id="248" name="Google Shape;248;p8"/>
          <p:cNvGrpSpPr/>
          <p:nvPr/>
        </p:nvGrpSpPr>
        <p:grpSpPr>
          <a:xfrm>
            <a:off x="4374409" y="6619030"/>
            <a:ext cx="7646848" cy="459470"/>
            <a:chOff x="0" y="-1"/>
            <a:chExt cx="7646846" cy="459468"/>
          </a:xfrm>
        </p:grpSpPr>
        <p:cxnSp>
          <p:nvCxnSpPr>
            <p:cNvPr id="249" name="Google Shape;249;p8"/>
            <p:cNvCxnSpPr/>
            <p:nvPr/>
          </p:nvCxnSpPr>
          <p:spPr>
            <a:xfrm>
              <a:off x="4726657" y="2296"/>
              <a:ext cx="2920189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50" name="Google Shape;250;p8"/>
            <p:cNvCxnSpPr/>
            <p:nvPr/>
          </p:nvCxnSpPr>
          <p:spPr>
            <a:xfrm>
              <a:off x="0" y="456451"/>
              <a:ext cx="6199452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51" name="Google Shape;251;p8"/>
            <p:cNvCxnSpPr/>
            <p:nvPr/>
          </p:nvCxnSpPr>
          <p:spPr>
            <a:xfrm flipH="1" rot="10800000">
              <a:off x="6186750" y="-1"/>
              <a:ext cx="1" cy="459468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</p:grpSp>
      <p:grpSp>
        <p:nvGrpSpPr>
          <p:cNvPr id="252" name="Google Shape;252;p8"/>
          <p:cNvGrpSpPr/>
          <p:nvPr/>
        </p:nvGrpSpPr>
        <p:grpSpPr>
          <a:xfrm flipH="1" rot="10800000">
            <a:off x="2535735" y="8458625"/>
            <a:ext cx="4126664" cy="316778"/>
            <a:chOff x="0" y="0"/>
            <a:chExt cx="4126662" cy="316777"/>
          </a:xfrm>
        </p:grpSpPr>
        <p:cxnSp>
          <p:nvCxnSpPr>
            <p:cNvPr id="253" name="Google Shape;253;p8"/>
            <p:cNvCxnSpPr/>
            <p:nvPr/>
          </p:nvCxnSpPr>
          <p:spPr>
            <a:xfrm>
              <a:off x="483384" y="314228"/>
              <a:ext cx="3643278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54" name="Google Shape;254;p8"/>
            <p:cNvCxnSpPr/>
            <p:nvPr/>
          </p:nvCxnSpPr>
          <p:spPr>
            <a:xfrm flipH="1" rot="10800000">
              <a:off x="493287" y="5806"/>
              <a:ext cx="1" cy="31097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55" name="Google Shape;255;p8"/>
            <p:cNvCxnSpPr/>
            <p:nvPr/>
          </p:nvCxnSpPr>
          <p:spPr>
            <a:xfrm>
              <a:off x="0" y="0"/>
              <a:ext cx="1097930" cy="0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</p:grpSp>
      <p:sp>
        <p:nvSpPr>
          <p:cNvPr id="256" name="Google Shape;256;p8"/>
          <p:cNvSpPr/>
          <p:nvPr/>
        </p:nvSpPr>
        <p:spPr>
          <a:xfrm>
            <a:off x="4124325" y="8747696"/>
            <a:ext cx="1418804" cy="542259"/>
          </a:xfrm>
          <a:prstGeom prst="rect">
            <a:avLst/>
          </a:prstGeom>
          <a:noFill/>
          <a:ln cap="flat" cmpd="sng" w="25400">
            <a:solidFill>
              <a:srgbClr val="52575F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257" name="Google Shape;257;p8"/>
          <p:cNvGrpSpPr/>
          <p:nvPr/>
        </p:nvGrpSpPr>
        <p:grpSpPr>
          <a:xfrm flipH="1" rot="10800000">
            <a:off x="5536829" y="9007272"/>
            <a:ext cx="1118280" cy="1751436"/>
            <a:chOff x="-1" y="0"/>
            <a:chExt cx="1118278" cy="1751435"/>
          </a:xfrm>
        </p:grpSpPr>
        <p:cxnSp>
          <p:nvCxnSpPr>
            <p:cNvPr id="258" name="Google Shape;258;p8"/>
            <p:cNvCxnSpPr/>
            <p:nvPr/>
          </p:nvCxnSpPr>
          <p:spPr>
            <a:xfrm flipH="1" rot="10800000">
              <a:off x="742832" y="0"/>
              <a:ext cx="1" cy="1751435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59" name="Google Shape;259;p8"/>
            <p:cNvCxnSpPr/>
            <p:nvPr/>
          </p:nvCxnSpPr>
          <p:spPr>
            <a:xfrm flipH="1">
              <a:off x="-1" y="1745050"/>
              <a:ext cx="750891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  <p:cxnSp>
          <p:nvCxnSpPr>
            <p:cNvPr id="260" name="Google Shape;260;p8"/>
            <p:cNvCxnSpPr/>
            <p:nvPr/>
          </p:nvCxnSpPr>
          <p:spPr>
            <a:xfrm rot="10800000">
              <a:off x="738619" y="11500"/>
              <a:ext cx="379658" cy="1"/>
            </a:xfrm>
            <a:prstGeom prst="straightConnector1">
              <a:avLst/>
            </a:prstGeom>
            <a:noFill/>
            <a:ln cap="flat" cmpd="sng" w="25400">
              <a:solidFill>
                <a:srgbClr val="52575F"/>
              </a:solidFill>
              <a:prstDash val="solid"/>
              <a:miter lim="400000"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dorable-young-girl-happy-be-home-with-mother.jpg" id="265" name="Google Shape;265;p9"/>
          <p:cNvPicPr preferRelativeResize="0"/>
          <p:nvPr/>
        </p:nvPicPr>
        <p:blipFill rotWithShape="1">
          <a:blip r:embed="rId3">
            <a:alphaModFix/>
          </a:blip>
          <a:srcRect b="2314" l="527" r="14703" t="6191"/>
          <a:stretch/>
        </p:blipFill>
        <p:spPr>
          <a:xfrm>
            <a:off x="-36711" y="-63897"/>
            <a:ext cx="24502984" cy="14059845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9"/>
          <p:cNvSpPr txBox="1"/>
          <p:nvPr>
            <p:ph idx="4294967295" type="ctrTitle"/>
          </p:nvPr>
        </p:nvSpPr>
        <p:spPr>
          <a:xfrm>
            <a:off x="14617441" y="2812232"/>
            <a:ext cx="11072092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6075"/>
              <a:buFont typeface="Poppins"/>
              <a:buNone/>
            </a:pP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Estar presente </a:t>
            </a:r>
            <a:b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faz toda a diferença. </a:t>
            </a:r>
            <a:endParaRPr/>
          </a:p>
        </p:txBody>
      </p:sp>
      <p:sp>
        <p:nvSpPr>
          <p:cNvPr id="267" name="Google Shape;267;p9"/>
          <p:cNvSpPr txBox="1"/>
          <p:nvPr/>
        </p:nvSpPr>
        <p:spPr>
          <a:xfrm>
            <a:off x="46566" y="-11959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8 – Participe! Seu papel é essencial</a:t>
            </a:r>
            <a:endParaRPr/>
          </a:p>
        </p:txBody>
      </p:sp>
      <p:sp>
        <p:nvSpPr>
          <p:cNvPr id="268" name="Google Shape;268;p9"/>
          <p:cNvSpPr txBox="1"/>
          <p:nvPr/>
        </p:nvSpPr>
        <p:spPr>
          <a:xfrm>
            <a:off x="14617441" y="5387655"/>
            <a:ext cx="8715786" cy="3462486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-342899" lvl="0" marL="3428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Acesse 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semanalmente 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Acompanhe o 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desempenho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do seu filho em tempo real 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 </a:t>
            </a:r>
            <a:r>
              <a:rPr b="1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seu apoio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leva os alunos mais longe </a:t>
            </a:r>
            <a:endParaRPr/>
          </a:p>
        </p:txBody>
      </p:sp>
      <p:sp>
        <p:nvSpPr>
          <p:cNvPr id="269" name="Google Shape;269;p9"/>
          <p:cNvSpPr/>
          <p:nvPr/>
        </p:nvSpPr>
        <p:spPr>
          <a:xfrm>
            <a:off x="21053578" y="9565992"/>
            <a:ext cx="2279649" cy="2279649"/>
          </a:xfrm>
          <a:prstGeom prst="ellipse">
            <a:avLst/>
          </a:prstGeom>
          <a:solidFill>
            <a:srgbClr val="2C5DBF">
              <a:alpha val="89411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70" name="Google Shape;270;p9"/>
          <p:cNvSpPr/>
          <p:nvPr/>
        </p:nvSpPr>
        <p:spPr>
          <a:xfrm>
            <a:off x="501297" y="682257"/>
            <a:ext cx="2466961" cy="2466962"/>
          </a:xfrm>
          <a:prstGeom prst="ellipse">
            <a:avLst/>
          </a:prstGeom>
          <a:solidFill>
            <a:srgbClr val="009378">
              <a:alpha val="76078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71" name="Google Shape;271;p9"/>
          <p:cNvSpPr/>
          <p:nvPr/>
        </p:nvSpPr>
        <p:spPr>
          <a:xfrm>
            <a:off x="14470065" y="-1996064"/>
            <a:ext cx="4139846" cy="4139846"/>
          </a:xfrm>
          <a:prstGeom prst="ellipse">
            <a:avLst/>
          </a:prstGeom>
          <a:solidFill>
            <a:srgbClr val="2C5DBF">
              <a:alpha val="89411"/>
            </a:srgbClr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1993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m" id="272" name="Google Shape;272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563606" y="10312194"/>
            <a:ext cx="1259593" cy="7872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73" name="Google Shape;273;p9"/>
          <p:cNvPicPr preferRelativeResize="0"/>
          <p:nvPr/>
        </p:nvPicPr>
        <p:blipFill rotWithShape="1">
          <a:blip r:embed="rId5">
            <a:alphaModFix amt="80000"/>
          </a:blip>
          <a:srcRect b="0" l="0" r="0" t="0"/>
          <a:stretch/>
        </p:blipFill>
        <p:spPr>
          <a:xfrm>
            <a:off x="1020526" y="1214186"/>
            <a:ext cx="1403103" cy="140310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74" name="Google Shape;274;p9"/>
          <p:cNvPicPr preferRelativeResize="0"/>
          <p:nvPr/>
        </p:nvPicPr>
        <p:blipFill rotWithShape="1">
          <a:blip r:embed="rId6">
            <a:alphaModFix amt="80000"/>
          </a:blip>
          <a:srcRect b="0" l="0" r="0" t="0"/>
          <a:stretch/>
        </p:blipFill>
        <p:spPr>
          <a:xfrm>
            <a:off x="15910191" y="359811"/>
            <a:ext cx="1259593" cy="125959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75" name="Google Shape;275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635199" y="660565"/>
            <a:ext cx="3175001" cy="920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0" name="Google Shape;280;p10"/>
          <p:cNvGrpSpPr/>
          <p:nvPr/>
        </p:nvGrpSpPr>
        <p:grpSpPr>
          <a:xfrm>
            <a:off x="-120353" y="-853064"/>
            <a:ext cx="24624707" cy="14573086"/>
            <a:chOff x="0" y="0"/>
            <a:chExt cx="24624705" cy="14573085"/>
          </a:xfrm>
        </p:grpSpPr>
        <p:sp>
          <p:nvSpPr>
            <p:cNvPr id="281" name="Google Shape;281;p10"/>
            <p:cNvSpPr/>
            <p:nvPr/>
          </p:nvSpPr>
          <p:spPr>
            <a:xfrm>
              <a:off x="0" y="629086"/>
              <a:ext cx="24624705" cy="11287505"/>
            </a:xfrm>
            <a:prstGeom prst="rect">
              <a:avLst/>
            </a:prstGeom>
            <a:gradFill>
              <a:gsLst>
                <a:gs pos="0">
                  <a:srgbClr val="C4D0E0">
                    <a:alpha val="39215"/>
                  </a:srgbClr>
                </a:gs>
                <a:gs pos="100000">
                  <a:srgbClr val="FFFFFF">
                    <a:alpha val="39215"/>
                  </a:srgbClr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9129518.jpg" id="282" name="Google Shape;282;p10"/>
            <p:cNvPicPr preferRelativeResize="0"/>
            <p:nvPr/>
          </p:nvPicPr>
          <p:blipFill rotWithShape="1">
            <a:blip r:embed="rId3">
              <a:alphaModFix/>
            </a:blip>
            <a:srcRect b="79593" l="0" r="0" t="7698"/>
            <a:stretch/>
          </p:blipFill>
          <p:spPr>
            <a:xfrm>
              <a:off x="123924" y="12507939"/>
              <a:ext cx="24376755" cy="20651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Imagem" id="283" name="Google Shape;283;p10"/>
            <p:cNvPicPr preferRelativeResize="0"/>
            <p:nvPr/>
          </p:nvPicPr>
          <p:blipFill rotWithShape="1">
            <a:blip r:embed="rId4">
              <a:alphaModFix/>
            </a:blip>
            <a:srcRect b="52984" l="0" r="0" t="0"/>
            <a:stretch/>
          </p:blipFill>
          <p:spPr>
            <a:xfrm flipH="1" rot="10800000">
              <a:off x="120300" y="12346135"/>
              <a:ext cx="24384001" cy="21727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10"/>
            <p:cNvSpPr/>
            <p:nvPr/>
          </p:nvSpPr>
          <p:spPr>
            <a:xfrm>
              <a:off x="6053006" y="1564664"/>
              <a:ext cx="1911244" cy="1911244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85" name="Google Shape;285;p10"/>
            <p:cNvSpPr/>
            <p:nvPr/>
          </p:nvSpPr>
          <p:spPr>
            <a:xfrm>
              <a:off x="21009331" y="10653921"/>
              <a:ext cx="2466961" cy="2466962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86" name="Google Shape;286;p10"/>
            <p:cNvSpPr/>
            <p:nvPr/>
          </p:nvSpPr>
          <p:spPr>
            <a:xfrm>
              <a:off x="19230100" y="0"/>
              <a:ext cx="4139846" cy="4139845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sp>
        <p:nvSpPr>
          <p:cNvPr id="287" name="Google Shape;287;p10"/>
          <p:cNvSpPr txBox="1"/>
          <p:nvPr>
            <p:ph idx="4294967295" type="ctrTitle"/>
          </p:nvPr>
        </p:nvSpPr>
        <p:spPr>
          <a:xfrm>
            <a:off x="1316566" y="2988600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6075"/>
              <a:buFont typeface="Poppins"/>
              <a:buNone/>
            </a:pP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Estar presente </a:t>
            </a:r>
            <a:b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i="0" lang="en-US" sz="6075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faz toda a diferença. </a:t>
            </a:r>
            <a:endParaRPr/>
          </a:p>
        </p:txBody>
      </p:sp>
      <p:sp>
        <p:nvSpPr>
          <p:cNvPr id="288" name="Google Shape;288;p10"/>
          <p:cNvSpPr txBox="1"/>
          <p:nvPr/>
        </p:nvSpPr>
        <p:spPr>
          <a:xfrm>
            <a:off x="-249767" y="-8657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9 – Atualize seus dados e acompanhe de perto a Educação do seu filho!</a:t>
            </a:r>
            <a:endParaRPr/>
          </a:p>
        </p:txBody>
      </p:sp>
      <p:sp>
        <p:nvSpPr>
          <p:cNvPr id="289" name="Google Shape;289;p10"/>
          <p:cNvSpPr txBox="1"/>
          <p:nvPr/>
        </p:nvSpPr>
        <p:spPr>
          <a:xfrm>
            <a:off x="1316566" y="5355164"/>
            <a:ext cx="11072093" cy="726465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-342899" lvl="0" marL="3428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Digite o link </a:t>
            </a:r>
            <a:r>
              <a:rPr b="1" i="1" lang="en-US" sz="3500" u="sng" cap="none" strike="noStrike">
                <a:solidFill>
                  <a:srgbClr val="2C5DB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bit.ly/DadosPais</a:t>
            </a: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no navegador </a:t>
            </a: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ou escaneie o QR Code ao lado</a:t>
            </a:r>
            <a:endParaRPr b="0" i="0" sz="3000" u="sng" cap="none" strike="noStrike">
              <a:solidFill>
                <a:srgbClr val="42424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Preencha seu documento (RG, CIN ou RNE)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Responda às perguntas de segurança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Confirme ou atualize seus dados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Preencha o token enviado ao seu WhatsApp 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Pronto! Em breve você receberá informações </a:t>
            </a:r>
            <a:b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diretamente no celular</a:t>
            </a:r>
            <a:endParaRPr/>
          </a:p>
        </p:txBody>
      </p:sp>
      <p:sp>
        <p:nvSpPr>
          <p:cNvPr id="290" name="Google Shape;290;p10"/>
          <p:cNvSpPr txBox="1"/>
          <p:nvPr/>
        </p:nvSpPr>
        <p:spPr>
          <a:xfrm>
            <a:off x="15348120" y="9448445"/>
            <a:ext cx="4355760" cy="548133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000"/>
              <a:buFont typeface="Helvetica Neue Light"/>
              <a:buNone/>
            </a:pPr>
            <a:r>
              <a:rPr b="0" i="1" lang="en-US" sz="3000" u="none" cap="none" strike="noStrike">
                <a:solidFill>
                  <a:srgbClr val="424242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Acesse o QRcode</a:t>
            </a:r>
            <a:endParaRPr/>
          </a:p>
        </p:txBody>
      </p:sp>
      <p:pic>
        <p:nvPicPr>
          <p:cNvPr descr="Imagem" id="291" name="Google Shape;291;p10"/>
          <p:cNvPicPr preferRelativeResize="0"/>
          <p:nvPr/>
        </p:nvPicPr>
        <p:blipFill rotWithShape="1">
          <a:blip r:embed="rId5">
            <a:alphaModFix amt="80000"/>
          </a:blip>
          <a:srcRect b="0" l="0" r="0" t="0"/>
          <a:stretch/>
        </p:blipFill>
        <p:spPr>
          <a:xfrm>
            <a:off x="21675773" y="10579036"/>
            <a:ext cx="795226" cy="10603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92" name="Google Shape;292;p10"/>
          <p:cNvPicPr preferRelativeResize="0"/>
          <p:nvPr/>
        </p:nvPicPr>
        <p:blipFill rotWithShape="1">
          <a:blip r:embed="rId6">
            <a:alphaModFix amt="80000"/>
          </a:blip>
          <a:srcRect b="0" l="0" r="0" t="0"/>
          <a:stretch/>
        </p:blipFill>
        <p:spPr>
          <a:xfrm>
            <a:off x="20434300" y="815181"/>
            <a:ext cx="1612851" cy="161285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93" name="Google Shape;293;p10"/>
          <p:cNvPicPr preferRelativeResize="0"/>
          <p:nvPr/>
        </p:nvPicPr>
        <p:blipFill rotWithShape="1">
          <a:blip r:embed="rId7">
            <a:alphaModFix amt="80000"/>
          </a:blip>
          <a:srcRect b="0" l="0" r="0" t="0"/>
          <a:stretch/>
        </p:blipFill>
        <p:spPr>
          <a:xfrm>
            <a:off x="6415528" y="1235322"/>
            <a:ext cx="874168" cy="8741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m" id="294" name="Google Shape;294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94599" y="591859"/>
            <a:ext cx="3175001" cy="9208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10" title="frame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4558550" y="3572700"/>
            <a:ext cx="5875748" cy="5875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ow-angle-parents-helping-girl-read.jpg" id="300" name="Google Shape;300;p11"/>
          <p:cNvPicPr preferRelativeResize="0"/>
          <p:nvPr/>
        </p:nvPicPr>
        <p:blipFill rotWithShape="1">
          <a:blip r:embed="rId3">
            <a:alphaModFix/>
          </a:blip>
          <a:srcRect b="0" l="8147" r="0" t="0"/>
          <a:stretch/>
        </p:blipFill>
        <p:spPr>
          <a:xfrm>
            <a:off x="3623" y="-42122"/>
            <a:ext cx="24376754" cy="13800244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11"/>
          <p:cNvSpPr txBox="1"/>
          <p:nvPr>
            <p:ph idx="4294967295" type="ctrTitle"/>
          </p:nvPr>
        </p:nvSpPr>
        <p:spPr>
          <a:xfrm>
            <a:off x="1333240" y="6289397"/>
            <a:ext cx="11072093" cy="2279649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7500"/>
              <a:buFont typeface="Poppins"/>
              <a:buNone/>
            </a:pPr>
            <a:r>
              <a:rPr b="1" i="0" lang="en-US" sz="7500" u="none" cap="none" strike="noStrike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Conte com a gente! </a:t>
            </a:r>
            <a:endParaRPr/>
          </a:p>
        </p:txBody>
      </p:sp>
      <p:sp>
        <p:nvSpPr>
          <p:cNvPr id="302" name="Google Shape;302;p11"/>
          <p:cNvSpPr txBox="1"/>
          <p:nvPr/>
        </p:nvSpPr>
        <p:spPr>
          <a:xfrm>
            <a:off x="55033" y="-891150"/>
            <a:ext cx="21971001" cy="6604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Calibri"/>
              <a:buNone/>
            </a:pPr>
            <a:r>
              <a:rPr b="1" i="0" lang="en-US" sz="33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Slide 10 – Dúvidas? Estamos aqui para apoiar você </a:t>
            </a:r>
            <a:endParaRPr/>
          </a:p>
        </p:txBody>
      </p:sp>
      <p:sp>
        <p:nvSpPr>
          <p:cNvPr id="303" name="Google Shape;303;p11"/>
          <p:cNvSpPr txBox="1"/>
          <p:nvPr/>
        </p:nvSpPr>
        <p:spPr>
          <a:xfrm>
            <a:off x="1333240" y="5146954"/>
            <a:ext cx="11072093" cy="1727455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-342899" lvl="0" marL="3428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Precisa de ajuda para acessar? </a:t>
            </a:r>
            <a:endParaRPr/>
          </a:p>
          <a:p>
            <a:pPr indent="-342899" lvl="0" marL="342899" marR="0" rtl="0" algn="l">
              <a:lnSpc>
                <a:spcPct val="100000"/>
              </a:lnSpc>
              <a:spcBef>
                <a:spcPts val="4700"/>
              </a:spcBef>
              <a:spcAft>
                <a:spcPts val="0"/>
              </a:spcAft>
              <a:buClr>
                <a:srgbClr val="424242"/>
              </a:buClr>
              <a:buSzPts val="3500"/>
              <a:buFont typeface="Helvetica Neue"/>
              <a:buChar char="•"/>
            </a:pPr>
            <a:r>
              <a:rPr b="0" i="0" lang="en-US" sz="35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Quer saber mais sobre como usar? </a:t>
            </a:r>
            <a:endParaRPr/>
          </a:p>
        </p:txBody>
      </p:sp>
      <p:grpSp>
        <p:nvGrpSpPr>
          <p:cNvPr id="304" name="Google Shape;304;p11"/>
          <p:cNvGrpSpPr/>
          <p:nvPr/>
        </p:nvGrpSpPr>
        <p:grpSpPr>
          <a:xfrm>
            <a:off x="866253" y="734410"/>
            <a:ext cx="2466962" cy="2466963"/>
            <a:chOff x="0" y="0"/>
            <a:chExt cx="2466961" cy="2466961"/>
          </a:xfrm>
        </p:grpSpPr>
        <p:sp>
          <p:nvSpPr>
            <p:cNvPr id="305" name="Google Shape;305;p11"/>
            <p:cNvSpPr/>
            <p:nvPr/>
          </p:nvSpPr>
          <p:spPr>
            <a:xfrm>
              <a:off x="0" y="0"/>
              <a:ext cx="2466961" cy="2466961"/>
            </a:xfrm>
            <a:prstGeom prst="ellipse">
              <a:avLst/>
            </a:prstGeom>
            <a:solidFill>
              <a:srgbClr val="009378">
                <a:alpha val="76078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306" name="Google Shape;306;p11"/>
            <p:cNvPicPr preferRelativeResize="0"/>
            <p:nvPr/>
          </p:nvPicPr>
          <p:blipFill rotWithShape="1">
            <a:blip r:embed="rId4">
              <a:alphaModFix amt="80000"/>
            </a:blip>
            <a:srcRect b="0" l="0" r="0" t="0"/>
            <a:stretch/>
          </p:blipFill>
          <p:spPr>
            <a:xfrm>
              <a:off x="605294" y="596234"/>
              <a:ext cx="1281773" cy="122836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07" name="Google Shape;307;p11"/>
          <p:cNvGrpSpPr/>
          <p:nvPr/>
        </p:nvGrpSpPr>
        <p:grpSpPr>
          <a:xfrm>
            <a:off x="9954372" y="3077636"/>
            <a:ext cx="1710516" cy="1710516"/>
            <a:chOff x="0" y="0"/>
            <a:chExt cx="1710515" cy="1710515"/>
          </a:xfrm>
        </p:grpSpPr>
        <p:sp>
          <p:nvSpPr>
            <p:cNvPr id="308" name="Google Shape;308;p11"/>
            <p:cNvSpPr/>
            <p:nvPr/>
          </p:nvSpPr>
          <p:spPr>
            <a:xfrm>
              <a:off x="0" y="0"/>
              <a:ext cx="1710515" cy="1710515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309" name="Google Shape;309;p11"/>
            <p:cNvPicPr preferRelativeResize="0"/>
            <p:nvPr/>
          </p:nvPicPr>
          <p:blipFill rotWithShape="1">
            <a:blip r:embed="rId5">
              <a:alphaModFix amt="80000"/>
            </a:blip>
            <a:srcRect b="0" l="0" r="0" t="0"/>
            <a:stretch/>
          </p:blipFill>
          <p:spPr>
            <a:xfrm>
              <a:off x="478685" y="478685"/>
              <a:ext cx="753144" cy="75314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10" name="Google Shape;310;p11"/>
          <p:cNvGrpSpPr/>
          <p:nvPr/>
        </p:nvGrpSpPr>
        <p:grpSpPr>
          <a:xfrm>
            <a:off x="18049468" y="590147"/>
            <a:ext cx="1577730" cy="1577730"/>
            <a:chOff x="0" y="0"/>
            <a:chExt cx="1577728" cy="1577728"/>
          </a:xfrm>
        </p:grpSpPr>
        <p:sp>
          <p:nvSpPr>
            <p:cNvPr id="311" name="Google Shape;311;p11"/>
            <p:cNvSpPr/>
            <p:nvPr/>
          </p:nvSpPr>
          <p:spPr>
            <a:xfrm>
              <a:off x="0" y="0"/>
              <a:ext cx="1577728" cy="1577728"/>
            </a:xfrm>
            <a:prstGeom prst="ellipse">
              <a:avLst/>
            </a:prstGeom>
            <a:solidFill>
              <a:srgbClr val="2C5DBF">
                <a:alpha val="89411"/>
              </a:srgbClr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1993"/>
                </a:buClr>
                <a:buSzPts val="3000"/>
                <a:buFont typeface="Arial"/>
                <a:buNone/>
              </a:pPr>
              <a:r>
                <a:t/>
              </a:r>
              <a:endParaRPr b="0" i="0" sz="3000" u="none" cap="none" strike="noStrike">
                <a:solidFill>
                  <a:srgbClr val="424242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Imagem" id="312" name="Google Shape;312;p11"/>
            <p:cNvPicPr preferRelativeResize="0"/>
            <p:nvPr/>
          </p:nvPicPr>
          <p:blipFill rotWithShape="1">
            <a:blip r:embed="rId6">
              <a:alphaModFix amt="80000"/>
            </a:blip>
            <a:srcRect b="0" l="0" r="0" t="0"/>
            <a:stretch/>
          </p:blipFill>
          <p:spPr>
            <a:xfrm>
              <a:off x="473441" y="472747"/>
              <a:ext cx="630845" cy="63223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Imagem" id="313" name="Google Shape;313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647431" y="591859"/>
            <a:ext cx="3175001" cy="9208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11"/>
          <p:cNvGrpSpPr/>
          <p:nvPr/>
        </p:nvGrpSpPr>
        <p:grpSpPr>
          <a:xfrm>
            <a:off x="1475511" y="11315071"/>
            <a:ext cx="4775208" cy="756047"/>
            <a:chOff x="0" y="0"/>
            <a:chExt cx="4775207" cy="756046"/>
          </a:xfrm>
        </p:grpSpPr>
        <p:pic>
          <p:nvPicPr>
            <p:cNvPr descr="Imagem" id="315" name="Google Shape;315;p11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0" y="80429"/>
              <a:ext cx="2347068" cy="6756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Imagem" id="316" name="Google Shape;316;p11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2442134" y="0"/>
              <a:ext cx="2333073" cy="75314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38_MinimalistLight">
  <a:themeElements>
    <a:clrScheme name="38_MinimalistLight">
      <a:dk1>
        <a:srgbClr val="000000"/>
      </a:dk1>
      <a:lt1>
        <a:srgbClr val="FFFFFF"/>
      </a:lt1>
      <a:dk2>
        <a:srgbClr val="53585F"/>
      </a:dk2>
      <a:lt2>
        <a:srgbClr val="D5D5D5"/>
      </a:lt2>
      <a:accent1>
        <a:srgbClr val="9FAABA"/>
      </a:accent1>
      <a:accent2>
        <a:srgbClr val="88A7B2"/>
      </a:accent2>
      <a:accent3>
        <a:srgbClr val="94B9A3"/>
      </a:accent3>
      <a:accent4>
        <a:srgbClr val="F0BE5E"/>
      </a:accent4>
      <a:accent5>
        <a:srgbClr val="D5B7B7"/>
      </a:accent5>
      <a:accent6>
        <a:srgbClr val="B894B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38_MinimalistLight">
  <a:themeElements>
    <a:clrScheme name="38_MinimalistLight">
      <a:dk1>
        <a:srgbClr val="424242"/>
      </a:dk1>
      <a:lt1>
        <a:srgbClr val="FFFFFF"/>
      </a:lt1>
      <a:dk2>
        <a:srgbClr val="53585F"/>
      </a:dk2>
      <a:lt2>
        <a:srgbClr val="D5D5D5"/>
      </a:lt2>
      <a:accent1>
        <a:srgbClr val="9FAABA"/>
      </a:accent1>
      <a:accent2>
        <a:srgbClr val="88A7B2"/>
      </a:accent2>
      <a:accent3>
        <a:srgbClr val="94B9A3"/>
      </a:accent3>
      <a:accent4>
        <a:srgbClr val="F0BE5E"/>
      </a:accent4>
      <a:accent5>
        <a:srgbClr val="D5B7B7"/>
      </a:accent5>
      <a:accent6>
        <a:srgbClr val="B894B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