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9D3"/>
    <a:srgbClr val="ED1B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4" autoAdjust="0"/>
    <p:restoredTop sz="94660"/>
  </p:normalViewPr>
  <p:slideViewPr>
    <p:cSldViewPr snapToGrid="0">
      <p:cViewPr varScale="1">
        <p:scale>
          <a:sx n="65" d="100"/>
          <a:sy n="65" d="100"/>
        </p:scale>
        <p:origin x="335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DD3D1-C99F-43CA-A913-2A05BBF80090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62E4-8657-4FCE-8AE0-C109960B47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6702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DD3D1-C99F-43CA-A913-2A05BBF80090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62E4-8657-4FCE-8AE0-C109960B47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7167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DD3D1-C99F-43CA-A913-2A05BBF80090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62E4-8657-4FCE-8AE0-C109960B47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6206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DD3D1-C99F-43CA-A913-2A05BBF80090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62E4-8657-4FCE-8AE0-C109960B47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4577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DD3D1-C99F-43CA-A913-2A05BBF80090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62E4-8657-4FCE-8AE0-C109960B47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9757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DD3D1-C99F-43CA-A913-2A05BBF80090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62E4-8657-4FCE-8AE0-C109960B47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9447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DD3D1-C99F-43CA-A913-2A05BBF80090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62E4-8657-4FCE-8AE0-C109960B47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9292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DD3D1-C99F-43CA-A913-2A05BBF80090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62E4-8657-4FCE-8AE0-C109960B47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0920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DD3D1-C99F-43CA-A913-2A05BBF80090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62E4-8657-4FCE-8AE0-C109960B47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4983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DD3D1-C99F-43CA-A913-2A05BBF80090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62E4-8657-4FCE-8AE0-C109960B47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2888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DD3D1-C99F-43CA-A913-2A05BBF80090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062E4-8657-4FCE-8AE0-C109960B47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522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4DD3D1-C99F-43CA-A913-2A05BBF80090}" type="datetimeFigureOut">
              <a:rPr lang="pt-BR" smtClean="0"/>
              <a:t>28/05/2025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9062E4-8657-4FCE-8AE0-C109960B47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8993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DC75CB4-8CE5-A7CE-BAE6-4622C0D2A4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0612" y="1068501"/>
            <a:ext cx="5915025" cy="384707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indent="0">
              <a:buNone/>
            </a:pPr>
            <a:r>
              <a:rPr lang="pt-BR" sz="2400" b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Como acessar a prova por TOKEN?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958EFA14-F7FB-D976-9AA2-BA4EF2CE416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945" t="8255" b="3822"/>
          <a:stretch/>
        </p:blipFill>
        <p:spPr>
          <a:xfrm>
            <a:off x="401878" y="3952125"/>
            <a:ext cx="3694218" cy="2811523"/>
          </a:xfrm>
          <a:prstGeom prst="rect">
            <a:avLst/>
          </a:prstGeom>
          <a:ln w="15875">
            <a:solidFill>
              <a:schemeClr val="tx1"/>
            </a:solidFill>
            <a:prstDash val="sysDash"/>
          </a:ln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DA8027E-79B5-D5C6-75E0-EB5E01E76A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399" y="7176217"/>
            <a:ext cx="1599075" cy="1751149"/>
          </a:xfrm>
          <a:prstGeom prst="rect">
            <a:avLst/>
          </a:prstGeom>
          <a:ln w="15875">
            <a:solidFill>
              <a:schemeClr val="tx1"/>
            </a:solidFill>
            <a:prstDash val="sysDash"/>
          </a:ln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FAB640F-94A2-15D4-0BC5-20984B7CF9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69672"/>
            <a:ext cx="6858000" cy="757443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7786C74A-1BB2-D08E-3C73-10D1499B59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45" y="847703"/>
            <a:ext cx="915653" cy="95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object 3">
            <a:extLst>
              <a:ext uri="{FF2B5EF4-FFF2-40B4-BE49-F238E27FC236}">
                <a16:creationId xmlns:a16="http://schemas.microsoft.com/office/drawing/2014/main" id="{0F2AA9A7-D929-DBF9-36C9-B75970F47A1C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002794" y="9431388"/>
            <a:ext cx="1685390" cy="340542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775D8CF5-0323-7EB5-F47D-8117AC3B74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45539" y="1779766"/>
            <a:ext cx="4383469" cy="1570798"/>
          </a:xfrm>
          <a:prstGeom prst="rect">
            <a:avLst/>
          </a:prstGeom>
          <a:ln w="15875">
            <a:solidFill>
              <a:schemeClr val="tx1"/>
            </a:solidFill>
            <a:prstDash val="sysDash"/>
          </a:ln>
        </p:spPr>
      </p:pic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C3AB52A0-EBB2-3AC3-0D9B-225B0C1DEB31}"/>
              </a:ext>
            </a:extLst>
          </p:cNvPr>
          <p:cNvCxnSpPr>
            <a:cxnSpLocks/>
          </p:cNvCxnSpPr>
          <p:nvPr/>
        </p:nvCxnSpPr>
        <p:spPr>
          <a:xfrm>
            <a:off x="-60960" y="9326880"/>
            <a:ext cx="691896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6CD658E9-FA37-09A9-70CD-0FD149A10F77}"/>
              </a:ext>
            </a:extLst>
          </p:cNvPr>
          <p:cNvCxnSpPr>
            <a:cxnSpLocks/>
          </p:cNvCxnSpPr>
          <p:nvPr/>
        </p:nvCxnSpPr>
        <p:spPr>
          <a:xfrm>
            <a:off x="-60960" y="9292044"/>
            <a:ext cx="691896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F1A814F8-5A97-1F42-9714-895D8214E0EC}"/>
              </a:ext>
            </a:extLst>
          </p:cNvPr>
          <p:cNvCxnSpPr>
            <a:cxnSpLocks/>
          </p:cNvCxnSpPr>
          <p:nvPr/>
        </p:nvCxnSpPr>
        <p:spPr>
          <a:xfrm>
            <a:off x="-4359" y="9261558"/>
            <a:ext cx="6918960" cy="0"/>
          </a:xfrm>
          <a:prstGeom prst="line">
            <a:avLst/>
          </a:prstGeom>
          <a:ln>
            <a:solidFill>
              <a:srgbClr val="ED1B2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AutoShape 2" descr="Prodesp - Site da empresa de TI do estado de São Paulo">
            <a:extLst>
              <a:ext uri="{FF2B5EF4-FFF2-40B4-BE49-F238E27FC236}">
                <a16:creationId xmlns:a16="http://schemas.microsoft.com/office/drawing/2014/main" id="{A5F9DA65-3B01-9A86-0F7E-5FAEAD8C1A0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311436" y="440870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24" name="Imagem 23" descr="Uma imagem contendo Ícone&#10;&#10;O conteúdo gerado por IA pode estar incorreto.">
            <a:extLst>
              <a:ext uri="{FF2B5EF4-FFF2-40B4-BE49-F238E27FC236}">
                <a16:creationId xmlns:a16="http://schemas.microsoft.com/office/drawing/2014/main" id="{8082A871-B74B-40B1-9F58-B1B7DAC815B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675" y="9566917"/>
            <a:ext cx="804275" cy="196187"/>
          </a:xfrm>
          <a:prstGeom prst="rect">
            <a:avLst/>
          </a:prstGeom>
        </p:spPr>
      </p:pic>
      <p:sp>
        <p:nvSpPr>
          <p:cNvPr id="25" name="AutoShape 4">
            <a:extLst>
              <a:ext uri="{FF2B5EF4-FFF2-40B4-BE49-F238E27FC236}">
                <a16:creationId xmlns:a16="http://schemas.microsoft.com/office/drawing/2014/main" id="{15111419-776B-1905-328C-E23F5285934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463836" y="456110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27" name="Imagem 26">
            <a:extLst>
              <a:ext uri="{FF2B5EF4-FFF2-40B4-BE49-F238E27FC236}">
                <a16:creationId xmlns:a16="http://schemas.microsoft.com/office/drawing/2014/main" id="{78A1E91B-F710-9142-F4C4-CC89A69FD7D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45" y="9545173"/>
            <a:ext cx="617550" cy="226757"/>
          </a:xfrm>
          <a:prstGeom prst="rect">
            <a:avLst/>
          </a:prstGeom>
        </p:spPr>
      </p:pic>
      <p:pic>
        <p:nvPicPr>
          <p:cNvPr id="28" name="Picture 2">
            <a:extLst>
              <a:ext uri="{FF2B5EF4-FFF2-40B4-BE49-F238E27FC236}">
                <a16:creationId xmlns:a16="http://schemas.microsoft.com/office/drawing/2014/main" id="{0F74D072-ACAC-B978-C245-3168E47EA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199" y="9514390"/>
            <a:ext cx="298056" cy="31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Imagem 29" descr="Forma, Seta, Círculo&#10;&#10;O conteúdo gerado por IA pode estar incorreto.">
            <a:extLst>
              <a:ext uri="{FF2B5EF4-FFF2-40B4-BE49-F238E27FC236}">
                <a16:creationId xmlns:a16="http://schemas.microsoft.com/office/drawing/2014/main" id="{72EE6B18-11B2-E7A2-8B67-DE634EFFEF2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8663" y="2597980"/>
            <a:ext cx="1099462" cy="826370"/>
          </a:xfrm>
          <a:prstGeom prst="rect">
            <a:avLst/>
          </a:prstGeom>
        </p:spPr>
      </p:pic>
      <p:pic>
        <p:nvPicPr>
          <p:cNvPr id="34" name="Imagem 33" descr="Forma, Seta&#10;&#10;O conteúdo gerado por IA pode estar incorreto.">
            <a:extLst>
              <a:ext uri="{FF2B5EF4-FFF2-40B4-BE49-F238E27FC236}">
                <a16:creationId xmlns:a16="http://schemas.microsoft.com/office/drawing/2014/main" id="{7288909B-7F6D-7E58-00B9-29B5C552380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4550" flipH="1">
            <a:off x="3453125" y="3575309"/>
            <a:ext cx="659768" cy="644800"/>
          </a:xfrm>
          <a:prstGeom prst="rect">
            <a:avLst/>
          </a:prstGeom>
        </p:spPr>
      </p:pic>
      <p:pic>
        <p:nvPicPr>
          <p:cNvPr id="35" name="Imagem 34" descr="Forma, Seta, Círculo&#10;&#10;O conteúdo gerado por IA pode estar incorreto.">
            <a:extLst>
              <a:ext uri="{FF2B5EF4-FFF2-40B4-BE49-F238E27FC236}">
                <a16:creationId xmlns:a16="http://schemas.microsoft.com/office/drawing/2014/main" id="{425AFB8B-6447-DC78-7D78-889FFD0A8CB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236" y="2914337"/>
            <a:ext cx="820851" cy="616962"/>
          </a:xfrm>
          <a:prstGeom prst="rect">
            <a:avLst/>
          </a:prstGeom>
        </p:spPr>
      </p:pic>
      <p:pic>
        <p:nvPicPr>
          <p:cNvPr id="36" name="Imagem 35" descr="Forma, Seta, Círculo&#10;&#10;O conteúdo gerado por IA pode estar incorreto.">
            <a:extLst>
              <a:ext uri="{FF2B5EF4-FFF2-40B4-BE49-F238E27FC236}">
                <a16:creationId xmlns:a16="http://schemas.microsoft.com/office/drawing/2014/main" id="{E864ABDA-D5B1-FA13-33DA-E4D8DD1A53D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09613">
            <a:off x="504466" y="6259195"/>
            <a:ext cx="1313670" cy="82637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8D11CC0-9D5F-91A0-36FC-F0DB31C04AE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507661" y="5592772"/>
            <a:ext cx="1671131" cy="1975897"/>
          </a:xfrm>
          <a:prstGeom prst="rect">
            <a:avLst/>
          </a:prstGeom>
          <a:ln w="15875">
            <a:solidFill>
              <a:schemeClr val="tx1"/>
            </a:solidFill>
            <a:prstDash val="sysDash"/>
          </a:ln>
        </p:spPr>
      </p:pic>
      <p:pic>
        <p:nvPicPr>
          <p:cNvPr id="37" name="Imagem 36" descr="Forma, Seta&#10;&#10;O conteúdo gerado por IA pode estar incorreto.">
            <a:extLst>
              <a:ext uri="{FF2B5EF4-FFF2-40B4-BE49-F238E27FC236}">
                <a16:creationId xmlns:a16="http://schemas.microsoft.com/office/drawing/2014/main" id="{4A10A017-219B-6864-AFA3-FCABB5BB469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38215">
            <a:off x="2642204" y="7287795"/>
            <a:ext cx="610420" cy="644800"/>
          </a:xfrm>
          <a:prstGeom prst="rect">
            <a:avLst/>
          </a:prstGeom>
        </p:spPr>
      </p:pic>
      <p:pic>
        <p:nvPicPr>
          <p:cNvPr id="39" name="Imagem 38" descr="Forma, Seta, Círculo&#10;&#10;O conteúdo gerado por IA pode estar incorreto.">
            <a:extLst>
              <a:ext uri="{FF2B5EF4-FFF2-40B4-BE49-F238E27FC236}">
                <a16:creationId xmlns:a16="http://schemas.microsoft.com/office/drawing/2014/main" id="{B01C8151-695D-5509-6D54-3E8193060B8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09613">
            <a:off x="895430" y="8014209"/>
            <a:ext cx="1313670" cy="466551"/>
          </a:xfrm>
          <a:prstGeom prst="rect">
            <a:avLst/>
          </a:prstGeom>
        </p:spPr>
      </p:pic>
      <p:pic>
        <p:nvPicPr>
          <p:cNvPr id="40" name="Imagem 39" descr="Forma, Seta, Círculo&#10;&#10;O conteúdo gerado por IA pode estar incorreto.">
            <a:extLst>
              <a:ext uri="{FF2B5EF4-FFF2-40B4-BE49-F238E27FC236}">
                <a16:creationId xmlns:a16="http://schemas.microsoft.com/office/drawing/2014/main" id="{FBFEB42A-7014-4C48-D331-73FFC43238B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09613">
            <a:off x="912435" y="8487590"/>
            <a:ext cx="1313670" cy="466551"/>
          </a:xfrm>
          <a:prstGeom prst="rect">
            <a:avLst/>
          </a:prstGeom>
        </p:spPr>
      </p:pic>
      <p:sp>
        <p:nvSpPr>
          <p:cNvPr id="41" name="Espaço Reservado para Conteúdo 2">
            <a:extLst>
              <a:ext uri="{FF2B5EF4-FFF2-40B4-BE49-F238E27FC236}">
                <a16:creationId xmlns:a16="http://schemas.microsoft.com/office/drawing/2014/main" id="{0D024D64-976E-0F6F-5E8E-33C05C80F6C6}"/>
              </a:ext>
            </a:extLst>
          </p:cNvPr>
          <p:cNvSpPr txBox="1">
            <a:spLocks/>
          </p:cNvSpPr>
          <p:nvPr/>
        </p:nvSpPr>
        <p:spPr>
          <a:xfrm>
            <a:off x="163425" y="2164099"/>
            <a:ext cx="2107681" cy="9914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14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Na Sala do Futuro você pode encontrar a prova pelo ícone e também pelo menu lateral.</a:t>
            </a:r>
          </a:p>
        </p:txBody>
      </p:sp>
      <p:sp>
        <p:nvSpPr>
          <p:cNvPr id="42" name="Espaço Reservado para Conteúdo 2">
            <a:extLst>
              <a:ext uri="{FF2B5EF4-FFF2-40B4-BE49-F238E27FC236}">
                <a16:creationId xmlns:a16="http://schemas.microsoft.com/office/drawing/2014/main" id="{6C0CAF1B-B042-F17B-E471-40325CCEA5DA}"/>
              </a:ext>
            </a:extLst>
          </p:cNvPr>
          <p:cNvSpPr txBox="1">
            <a:spLocks/>
          </p:cNvSpPr>
          <p:nvPr/>
        </p:nvSpPr>
        <p:spPr>
          <a:xfrm>
            <a:off x="4490557" y="4105622"/>
            <a:ext cx="2187637" cy="9565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US"/>
            </a:defPPr>
            <a:lvl1pPr indent="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60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/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pt-BR" sz="1400" dirty="0"/>
              <a:t>Quando escolher sua turma, as avaliações disponíveis serão exibidas. Clique em:</a:t>
            </a:r>
          </a:p>
        </p:txBody>
      </p:sp>
      <p:pic>
        <p:nvPicPr>
          <p:cNvPr id="43" name="Imagem 42" descr="Forma, Seta, Círculo&#10;&#10;O conteúdo gerado por IA pode estar incorreto.">
            <a:extLst>
              <a:ext uri="{FF2B5EF4-FFF2-40B4-BE49-F238E27FC236}">
                <a16:creationId xmlns:a16="http://schemas.microsoft.com/office/drawing/2014/main" id="{DD5E89BF-67F5-9C9C-9364-E473DD1EE9D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00" y="3957354"/>
            <a:ext cx="1099462" cy="826370"/>
          </a:xfrm>
          <a:prstGeom prst="rect">
            <a:avLst/>
          </a:prstGeom>
        </p:spPr>
      </p:pic>
      <p:sp>
        <p:nvSpPr>
          <p:cNvPr id="44" name="Retângulo: Cantos Arredondados 43">
            <a:extLst>
              <a:ext uri="{FF2B5EF4-FFF2-40B4-BE49-F238E27FC236}">
                <a16:creationId xmlns:a16="http://schemas.microsoft.com/office/drawing/2014/main" id="{91A5DE6A-E54A-DE3E-8339-CC7C229E52F9}"/>
              </a:ext>
            </a:extLst>
          </p:cNvPr>
          <p:cNvSpPr/>
          <p:nvPr/>
        </p:nvSpPr>
        <p:spPr>
          <a:xfrm>
            <a:off x="4646668" y="5003515"/>
            <a:ext cx="1875413" cy="275896"/>
          </a:xfrm>
          <a:prstGeom prst="roundRect">
            <a:avLst/>
          </a:prstGeom>
          <a:solidFill>
            <a:srgbClr val="00B9D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800" dirty="0"/>
              <a:t> </a:t>
            </a:r>
            <a:r>
              <a:rPr lang="pt-BR" sz="1200" b="1" dirty="0">
                <a:solidFill>
                  <a:schemeClr val="bg1"/>
                </a:solidFill>
              </a:rPr>
              <a:t>Prosseguir para a prova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45" name="Espaço Reservado para Conteúdo 2">
            <a:extLst>
              <a:ext uri="{FF2B5EF4-FFF2-40B4-BE49-F238E27FC236}">
                <a16:creationId xmlns:a16="http://schemas.microsoft.com/office/drawing/2014/main" id="{0FFFF2A5-A426-4D34-9F21-EA83AC550740}"/>
              </a:ext>
            </a:extLst>
          </p:cNvPr>
          <p:cNvSpPr txBox="1">
            <a:spLocks/>
          </p:cNvSpPr>
          <p:nvPr/>
        </p:nvSpPr>
        <p:spPr>
          <a:xfrm>
            <a:off x="5233283" y="6194087"/>
            <a:ext cx="1336774" cy="9565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US"/>
            </a:defPPr>
            <a:lvl1pPr indent="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60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/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pt-BR" sz="1400" dirty="0"/>
              <a:t>Siga a instrução indicada.</a:t>
            </a:r>
          </a:p>
        </p:txBody>
      </p:sp>
      <p:sp>
        <p:nvSpPr>
          <p:cNvPr id="46" name="Espaço Reservado para Conteúdo 2">
            <a:extLst>
              <a:ext uri="{FF2B5EF4-FFF2-40B4-BE49-F238E27FC236}">
                <a16:creationId xmlns:a16="http://schemas.microsoft.com/office/drawing/2014/main" id="{923E710C-8615-7A9C-2336-9A7B2F8FFFDB}"/>
              </a:ext>
            </a:extLst>
          </p:cNvPr>
          <p:cNvSpPr txBox="1">
            <a:spLocks/>
          </p:cNvSpPr>
          <p:nvPr/>
        </p:nvSpPr>
        <p:spPr>
          <a:xfrm>
            <a:off x="2751241" y="8020062"/>
            <a:ext cx="3726632" cy="9565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US"/>
            </a:defPPr>
            <a:lvl1pPr indent="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60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/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pt-BR" sz="1400" dirty="0"/>
              <a:t>Uma nova caixa será aberta para que você digite o </a:t>
            </a:r>
            <a:r>
              <a:rPr lang="pt-BR" sz="1400" b="1" dirty="0"/>
              <a:t>TOKEN</a:t>
            </a:r>
            <a:r>
              <a:rPr lang="pt-BR" sz="1400" dirty="0"/>
              <a:t> informado pelo seu professor. </a:t>
            </a:r>
            <a:r>
              <a:rPr lang="pt-BR" sz="1400"/>
              <a:t>Ao clicar </a:t>
            </a:r>
            <a:r>
              <a:rPr lang="pt-BR" sz="1400" dirty="0"/>
              <a:t>em iniciar, sua prova será liberada!</a:t>
            </a:r>
          </a:p>
        </p:txBody>
      </p:sp>
    </p:spTree>
    <p:extLst>
      <p:ext uri="{BB962C8B-B14F-4D97-AF65-F5344CB8AC3E}">
        <p14:creationId xmlns:p14="http://schemas.microsoft.com/office/powerpoint/2010/main" val="266149275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o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263</TotalTime>
  <Words>74</Words>
  <Application>Microsoft Office PowerPoint</Application>
  <PresentationFormat>Papel A4 (210 x 297 mm)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 Light</vt:lpstr>
      <vt:lpstr>Tema do Office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Maíra Elias Manzano</dc:creator>
  <cp:lastModifiedBy>Maíra Elias Manzano</cp:lastModifiedBy>
  <cp:revision>4</cp:revision>
  <dcterms:created xsi:type="dcterms:W3CDTF">2025-05-26T21:06:50Z</dcterms:created>
  <dcterms:modified xsi:type="dcterms:W3CDTF">2025-05-28T21:23:49Z</dcterms:modified>
</cp:coreProperties>
</file>