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4"/>
  </p:notesMasterIdLst>
  <p:sldIdLst>
    <p:sldId id="256" r:id="rId2"/>
    <p:sldId id="261" r:id="rId3"/>
    <p:sldId id="278" r:id="rId4"/>
    <p:sldId id="273" r:id="rId5"/>
    <p:sldId id="274" r:id="rId6"/>
    <p:sldId id="279" r:id="rId7"/>
    <p:sldId id="272" r:id="rId8"/>
    <p:sldId id="276" r:id="rId9"/>
    <p:sldId id="277" r:id="rId10"/>
    <p:sldId id="275" r:id="rId11"/>
    <p:sldId id="270" r:id="rId12"/>
    <p:sldId id="271" r:id="rId13"/>
  </p:sldIdLst>
  <p:sldSz cx="9144000" cy="5143500" type="screen16x9"/>
  <p:notesSz cx="6858000" cy="9144000"/>
  <p:embeddedFontLst>
    <p:embeddedFont>
      <p:font typeface="Roboto" panose="02000000000000000000" pitchFamily="2" charset="0"/>
      <p:regular r:id="rId15"/>
      <p:bold r:id="rId16"/>
      <p:italic r:id="rId17"/>
      <p:boldItalic r:id="rId18"/>
    </p:embeddedFont>
    <p:embeddedFont>
      <p:font typeface="Verdana" panose="020B0604030504040204" pitchFamily="34"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5166B4-9A17-A30B-2F8B-B2648D53A8B5}" v="7" dt="2025-10-13T15:07:48.9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880" y="4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b60ef2666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 name="Google Shape;57;gb60ef2666e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1daa89feaf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g1daa89feafe_0_0:notes"/>
          <p:cNvSpPr txBox="1">
            <a:spLocks noGrp="1"/>
          </p:cNvSpPr>
          <p:nvPr>
            <p:ph type="body" idx="1"/>
          </p:nvPr>
        </p:nvSpPr>
        <p:spPr>
          <a:xfrm>
            <a:off x="685801"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t-BR" dirty="0"/>
              <a:t>Inclui o sombreado nas imagens e alterei a formatação para espaçamento 1,5 e justificado.</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a:extLst>
            <a:ext uri="{FF2B5EF4-FFF2-40B4-BE49-F238E27FC236}">
              <a16:creationId xmlns:a16="http://schemas.microsoft.com/office/drawing/2014/main" id="{180B45B6-0D36-B838-188D-C9AAF51160CF}"/>
            </a:ext>
          </a:extLst>
        </p:cNvPr>
        <p:cNvGrpSpPr/>
        <p:nvPr/>
      </p:nvGrpSpPr>
      <p:grpSpPr>
        <a:xfrm>
          <a:off x="0" y="0"/>
          <a:ext cx="0" cy="0"/>
          <a:chOff x="0" y="0"/>
          <a:chExt cx="0" cy="0"/>
        </a:xfrm>
      </p:grpSpPr>
      <p:sp>
        <p:nvSpPr>
          <p:cNvPr id="141" name="Google Shape;141;g1daa89feafe_0_0:notes">
            <a:extLst>
              <a:ext uri="{FF2B5EF4-FFF2-40B4-BE49-F238E27FC236}">
                <a16:creationId xmlns:a16="http://schemas.microsoft.com/office/drawing/2014/main" id="{E66FFCD9-1664-99C7-6A8C-D42E0221FF7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g1daa89feafe_0_0:notes">
            <a:extLst>
              <a:ext uri="{FF2B5EF4-FFF2-40B4-BE49-F238E27FC236}">
                <a16:creationId xmlns:a16="http://schemas.microsoft.com/office/drawing/2014/main" id="{7CAC7061-B06E-584B-B1F7-92FD2888AC6B}"/>
              </a:ext>
            </a:extLst>
          </p:cNvPr>
          <p:cNvSpPr txBox="1">
            <a:spLocks noGrp="1"/>
          </p:cNvSpPr>
          <p:nvPr>
            <p:ph type="body" idx="1"/>
          </p:nvPr>
        </p:nvSpPr>
        <p:spPr>
          <a:xfrm>
            <a:off x="685801"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268283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a:extLst>
            <a:ext uri="{FF2B5EF4-FFF2-40B4-BE49-F238E27FC236}">
              <a16:creationId xmlns:a16="http://schemas.microsoft.com/office/drawing/2014/main" id="{73D25ECB-EF37-2481-A4ED-108C65B37130}"/>
            </a:ext>
          </a:extLst>
        </p:cNvPr>
        <p:cNvGrpSpPr/>
        <p:nvPr/>
      </p:nvGrpSpPr>
      <p:grpSpPr>
        <a:xfrm>
          <a:off x="0" y="0"/>
          <a:ext cx="0" cy="0"/>
          <a:chOff x="0" y="0"/>
          <a:chExt cx="0" cy="0"/>
        </a:xfrm>
      </p:grpSpPr>
      <p:sp>
        <p:nvSpPr>
          <p:cNvPr id="141" name="Google Shape;141;g1daa89feafe_0_0:notes">
            <a:extLst>
              <a:ext uri="{FF2B5EF4-FFF2-40B4-BE49-F238E27FC236}">
                <a16:creationId xmlns:a16="http://schemas.microsoft.com/office/drawing/2014/main" id="{92E3F910-329C-9F2A-136F-4604E646389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g1daa89feafe_0_0:notes">
            <a:extLst>
              <a:ext uri="{FF2B5EF4-FFF2-40B4-BE49-F238E27FC236}">
                <a16:creationId xmlns:a16="http://schemas.microsoft.com/office/drawing/2014/main" id="{1FA80442-5EA9-1F69-53F8-CE6D838FF639}"/>
              </a:ext>
            </a:extLst>
          </p:cNvPr>
          <p:cNvSpPr txBox="1">
            <a:spLocks noGrp="1"/>
          </p:cNvSpPr>
          <p:nvPr>
            <p:ph type="body" idx="1"/>
          </p:nvPr>
        </p:nvSpPr>
        <p:spPr>
          <a:xfrm>
            <a:off x="685801"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183522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a:extLst>
            <a:ext uri="{FF2B5EF4-FFF2-40B4-BE49-F238E27FC236}">
              <a16:creationId xmlns:a16="http://schemas.microsoft.com/office/drawing/2014/main" id="{27A69D05-A89F-B09E-6A3F-AE56FC810FEB}"/>
            </a:ext>
          </a:extLst>
        </p:cNvPr>
        <p:cNvGrpSpPr/>
        <p:nvPr/>
      </p:nvGrpSpPr>
      <p:grpSpPr>
        <a:xfrm>
          <a:off x="0" y="0"/>
          <a:ext cx="0" cy="0"/>
          <a:chOff x="0" y="0"/>
          <a:chExt cx="0" cy="0"/>
        </a:xfrm>
      </p:grpSpPr>
      <p:sp>
        <p:nvSpPr>
          <p:cNvPr id="141" name="Google Shape;141;g1daa89feafe_0_0:notes">
            <a:extLst>
              <a:ext uri="{FF2B5EF4-FFF2-40B4-BE49-F238E27FC236}">
                <a16:creationId xmlns:a16="http://schemas.microsoft.com/office/drawing/2014/main" id="{3050A61B-827E-A000-27AE-93041FC078D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g1daa89feafe_0_0:notes">
            <a:extLst>
              <a:ext uri="{FF2B5EF4-FFF2-40B4-BE49-F238E27FC236}">
                <a16:creationId xmlns:a16="http://schemas.microsoft.com/office/drawing/2014/main" id="{2EA52779-C705-7BA2-1A30-D827EA56ACB2}"/>
              </a:ext>
            </a:extLst>
          </p:cNvPr>
          <p:cNvSpPr txBox="1">
            <a:spLocks noGrp="1"/>
          </p:cNvSpPr>
          <p:nvPr>
            <p:ph type="body" idx="1"/>
          </p:nvPr>
        </p:nvSpPr>
        <p:spPr>
          <a:xfrm>
            <a:off x="685801"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10850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a:extLst>
            <a:ext uri="{FF2B5EF4-FFF2-40B4-BE49-F238E27FC236}">
              <a16:creationId xmlns:a16="http://schemas.microsoft.com/office/drawing/2014/main" id="{F3FF1AAC-7B62-CAF2-3CF5-2DBA7939E132}"/>
            </a:ext>
          </a:extLst>
        </p:cNvPr>
        <p:cNvGrpSpPr/>
        <p:nvPr/>
      </p:nvGrpSpPr>
      <p:grpSpPr>
        <a:xfrm>
          <a:off x="0" y="0"/>
          <a:ext cx="0" cy="0"/>
          <a:chOff x="0" y="0"/>
          <a:chExt cx="0" cy="0"/>
        </a:xfrm>
      </p:grpSpPr>
      <p:sp>
        <p:nvSpPr>
          <p:cNvPr id="141" name="Google Shape;141;g1daa89feafe_0_0:notes">
            <a:extLst>
              <a:ext uri="{FF2B5EF4-FFF2-40B4-BE49-F238E27FC236}">
                <a16:creationId xmlns:a16="http://schemas.microsoft.com/office/drawing/2014/main" id="{6D843B84-707D-D1FA-743D-5AF0CF1F0A4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g1daa89feafe_0_0:notes">
            <a:extLst>
              <a:ext uri="{FF2B5EF4-FFF2-40B4-BE49-F238E27FC236}">
                <a16:creationId xmlns:a16="http://schemas.microsoft.com/office/drawing/2014/main" id="{5DD10FB5-D028-A971-FBA1-AB9FFC581524}"/>
              </a:ext>
            </a:extLst>
          </p:cNvPr>
          <p:cNvSpPr txBox="1">
            <a:spLocks noGrp="1"/>
          </p:cNvSpPr>
          <p:nvPr>
            <p:ph type="body" idx="1"/>
          </p:nvPr>
        </p:nvSpPr>
        <p:spPr>
          <a:xfrm>
            <a:off x="685801"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65587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a:extLst>
            <a:ext uri="{FF2B5EF4-FFF2-40B4-BE49-F238E27FC236}">
              <a16:creationId xmlns:a16="http://schemas.microsoft.com/office/drawing/2014/main" id="{75EABFE3-D8C3-E5D9-813C-56B7195EAF86}"/>
            </a:ext>
          </a:extLst>
        </p:cNvPr>
        <p:cNvGrpSpPr/>
        <p:nvPr/>
      </p:nvGrpSpPr>
      <p:grpSpPr>
        <a:xfrm>
          <a:off x="0" y="0"/>
          <a:ext cx="0" cy="0"/>
          <a:chOff x="0" y="0"/>
          <a:chExt cx="0" cy="0"/>
        </a:xfrm>
      </p:grpSpPr>
      <p:sp>
        <p:nvSpPr>
          <p:cNvPr id="141" name="Google Shape;141;g1daa89feafe_0_0:notes">
            <a:extLst>
              <a:ext uri="{FF2B5EF4-FFF2-40B4-BE49-F238E27FC236}">
                <a16:creationId xmlns:a16="http://schemas.microsoft.com/office/drawing/2014/main" id="{9E9A026D-C577-D715-5853-2554841521D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g1daa89feafe_0_0:notes">
            <a:extLst>
              <a:ext uri="{FF2B5EF4-FFF2-40B4-BE49-F238E27FC236}">
                <a16:creationId xmlns:a16="http://schemas.microsoft.com/office/drawing/2014/main" id="{1EE3EF3D-74F9-D6C1-F065-85F62EC704C1}"/>
              </a:ext>
            </a:extLst>
          </p:cNvPr>
          <p:cNvSpPr txBox="1">
            <a:spLocks noGrp="1"/>
          </p:cNvSpPr>
          <p:nvPr>
            <p:ph type="body" idx="1"/>
          </p:nvPr>
        </p:nvSpPr>
        <p:spPr>
          <a:xfrm>
            <a:off x="685801"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02310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a:extLst>
            <a:ext uri="{FF2B5EF4-FFF2-40B4-BE49-F238E27FC236}">
              <a16:creationId xmlns:a16="http://schemas.microsoft.com/office/drawing/2014/main" id="{F927008D-DFBB-3508-660B-18C0CE80DB06}"/>
            </a:ext>
          </a:extLst>
        </p:cNvPr>
        <p:cNvGrpSpPr/>
        <p:nvPr/>
      </p:nvGrpSpPr>
      <p:grpSpPr>
        <a:xfrm>
          <a:off x="0" y="0"/>
          <a:ext cx="0" cy="0"/>
          <a:chOff x="0" y="0"/>
          <a:chExt cx="0" cy="0"/>
        </a:xfrm>
      </p:grpSpPr>
      <p:sp>
        <p:nvSpPr>
          <p:cNvPr id="141" name="Google Shape;141;g1daa89feafe_0_0:notes">
            <a:extLst>
              <a:ext uri="{FF2B5EF4-FFF2-40B4-BE49-F238E27FC236}">
                <a16:creationId xmlns:a16="http://schemas.microsoft.com/office/drawing/2014/main" id="{65494CE8-6ECF-DBF6-8BEC-F3020721E7A1}"/>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g1daa89feafe_0_0:notes">
            <a:extLst>
              <a:ext uri="{FF2B5EF4-FFF2-40B4-BE49-F238E27FC236}">
                <a16:creationId xmlns:a16="http://schemas.microsoft.com/office/drawing/2014/main" id="{C4C999E1-AE0E-63F6-B3F3-6049AE098AA8}"/>
              </a:ext>
            </a:extLst>
          </p:cNvPr>
          <p:cNvSpPr txBox="1">
            <a:spLocks noGrp="1"/>
          </p:cNvSpPr>
          <p:nvPr>
            <p:ph type="body" idx="1"/>
          </p:nvPr>
        </p:nvSpPr>
        <p:spPr>
          <a:xfrm>
            <a:off x="685801"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354972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a:extLst>
            <a:ext uri="{FF2B5EF4-FFF2-40B4-BE49-F238E27FC236}">
              <a16:creationId xmlns:a16="http://schemas.microsoft.com/office/drawing/2014/main" id="{64AE0348-2150-7EAC-BEAB-2EDD3A6DE1AB}"/>
            </a:ext>
          </a:extLst>
        </p:cNvPr>
        <p:cNvGrpSpPr/>
        <p:nvPr/>
      </p:nvGrpSpPr>
      <p:grpSpPr>
        <a:xfrm>
          <a:off x="0" y="0"/>
          <a:ext cx="0" cy="0"/>
          <a:chOff x="0" y="0"/>
          <a:chExt cx="0" cy="0"/>
        </a:xfrm>
      </p:grpSpPr>
      <p:sp>
        <p:nvSpPr>
          <p:cNvPr id="141" name="Google Shape;141;g1daa89feafe_0_0:notes">
            <a:extLst>
              <a:ext uri="{FF2B5EF4-FFF2-40B4-BE49-F238E27FC236}">
                <a16:creationId xmlns:a16="http://schemas.microsoft.com/office/drawing/2014/main" id="{A29C5D8D-B53E-0337-3A98-5E7754AD104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g1daa89feafe_0_0:notes">
            <a:extLst>
              <a:ext uri="{FF2B5EF4-FFF2-40B4-BE49-F238E27FC236}">
                <a16:creationId xmlns:a16="http://schemas.microsoft.com/office/drawing/2014/main" id="{4EB77BD9-7E5A-048C-20CF-9D241A0D45F6}"/>
              </a:ext>
            </a:extLst>
          </p:cNvPr>
          <p:cNvSpPr txBox="1">
            <a:spLocks noGrp="1"/>
          </p:cNvSpPr>
          <p:nvPr>
            <p:ph type="body" idx="1"/>
          </p:nvPr>
        </p:nvSpPr>
        <p:spPr>
          <a:xfrm>
            <a:off x="685801"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054749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a:extLst>
            <a:ext uri="{FF2B5EF4-FFF2-40B4-BE49-F238E27FC236}">
              <a16:creationId xmlns:a16="http://schemas.microsoft.com/office/drawing/2014/main" id="{F4F65364-8D33-8E88-AFB1-ACBC11645DAC}"/>
            </a:ext>
          </a:extLst>
        </p:cNvPr>
        <p:cNvGrpSpPr/>
        <p:nvPr/>
      </p:nvGrpSpPr>
      <p:grpSpPr>
        <a:xfrm>
          <a:off x="0" y="0"/>
          <a:ext cx="0" cy="0"/>
          <a:chOff x="0" y="0"/>
          <a:chExt cx="0" cy="0"/>
        </a:xfrm>
      </p:grpSpPr>
      <p:sp>
        <p:nvSpPr>
          <p:cNvPr id="141" name="Google Shape;141;g1daa89feafe_0_0:notes">
            <a:extLst>
              <a:ext uri="{FF2B5EF4-FFF2-40B4-BE49-F238E27FC236}">
                <a16:creationId xmlns:a16="http://schemas.microsoft.com/office/drawing/2014/main" id="{9EAA84CC-033A-0D22-E2B9-8492DF94961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g1daa89feafe_0_0:notes">
            <a:extLst>
              <a:ext uri="{FF2B5EF4-FFF2-40B4-BE49-F238E27FC236}">
                <a16:creationId xmlns:a16="http://schemas.microsoft.com/office/drawing/2014/main" id="{B9FE6D8D-EC3A-1E6B-CC74-42222688C035}"/>
              </a:ext>
            </a:extLst>
          </p:cNvPr>
          <p:cNvSpPr txBox="1">
            <a:spLocks noGrp="1"/>
          </p:cNvSpPr>
          <p:nvPr>
            <p:ph type="body" idx="1"/>
          </p:nvPr>
        </p:nvSpPr>
        <p:spPr>
          <a:xfrm>
            <a:off x="685801"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81064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g1db1744c3b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0" name="Google Shape;290;g1db1744c3b5_0_1:notes"/>
          <p:cNvSpPr txBox="1">
            <a:spLocks noGrp="1"/>
          </p:cNvSpPr>
          <p:nvPr>
            <p:ph type="body" idx="1"/>
          </p:nvPr>
        </p:nvSpPr>
        <p:spPr>
          <a:xfrm>
            <a:off x="685801"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b60ef2666e_0_4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8" name="Google Shape;328;gb60ef2666e_0_4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abeçalho da Seção">
  <p:cSld name="Cabeçalho da Seção">
    <p:bg>
      <p:bgPr>
        <a:solidFill>
          <a:srgbClr val="232D3C"/>
        </a:solidFill>
        <a:effectLst/>
      </p:bgPr>
    </p:bg>
    <p:spTree>
      <p:nvGrpSpPr>
        <p:cNvPr id="1" name="Shape 50"/>
        <p:cNvGrpSpPr/>
        <p:nvPr/>
      </p:nvGrpSpPr>
      <p:grpSpPr>
        <a:xfrm>
          <a:off x="0" y="0"/>
          <a:ext cx="0" cy="0"/>
          <a:chOff x="0" y="0"/>
          <a:chExt cx="0" cy="0"/>
        </a:xfrm>
      </p:grpSpPr>
      <p:pic>
        <p:nvPicPr>
          <p:cNvPr id="51" name="Google Shape;51;p13"/>
          <p:cNvPicPr preferRelativeResize="0"/>
          <p:nvPr/>
        </p:nvPicPr>
        <p:blipFill rotWithShape="1">
          <a:blip r:embed="rId2">
            <a:alphaModFix/>
          </a:blip>
          <a:srcRect/>
          <a:stretch/>
        </p:blipFill>
        <p:spPr>
          <a:xfrm>
            <a:off x="2428267" y="3869344"/>
            <a:ext cx="1751048" cy="451672"/>
          </a:xfrm>
          <a:prstGeom prst="rect">
            <a:avLst/>
          </a:prstGeom>
          <a:noFill/>
          <a:ln>
            <a:noFill/>
          </a:ln>
        </p:spPr>
      </p:pic>
      <p:sp>
        <p:nvSpPr>
          <p:cNvPr id="52" name="Google Shape;52;p13"/>
          <p:cNvSpPr txBox="1">
            <a:spLocks noGrp="1"/>
          </p:cNvSpPr>
          <p:nvPr>
            <p:ph type="body" idx="1"/>
          </p:nvPr>
        </p:nvSpPr>
        <p:spPr>
          <a:xfrm>
            <a:off x="0" y="1896973"/>
            <a:ext cx="9144000" cy="1349700"/>
          </a:xfrm>
          <a:prstGeom prst="rect">
            <a:avLst/>
          </a:prstGeom>
          <a:noFill/>
          <a:ln>
            <a:noFill/>
          </a:ln>
        </p:spPr>
        <p:txBody>
          <a:bodyPr spcFirstLastPara="1" wrap="square" lIns="68575" tIns="34275" rIns="68575" bIns="34275" anchor="t" anchorCtr="0">
            <a:normAutofit/>
          </a:bodyPr>
          <a:lstStyle>
            <a:lvl1pPr marL="457200" lvl="0" indent="-228600" algn="ctr" rtl="0">
              <a:lnSpc>
                <a:spcPct val="100000"/>
              </a:lnSpc>
              <a:spcBef>
                <a:spcPts val="500"/>
              </a:spcBef>
              <a:spcAft>
                <a:spcPts val="0"/>
              </a:spcAft>
              <a:buClr>
                <a:schemeClr val="lt1"/>
              </a:buClr>
              <a:buSzPts val="2600"/>
              <a:buFont typeface="Arial"/>
              <a:buNone/>
              <a:defRPr sz="2600">
                <a:solidFill>
                  <a:schemeClr val="lt1"/>
                </a:solidFill>
                <a:latin typeface="Arial"/>
                <a:ea typeface="Arial"/>
                <a:cs typeface="Arial"/>
                <a:sym typeface="Arial"/>
              </a:defRPr>
            </a:lvl1pPr>
            <a:lvl2pPr marL="914400" lvl="1" indent="-317500" algn="l" rtl="0">
              <a:lnSpc>
                <a:spcPct val="100000"/>
              </a:lnSpc>
              <a:spcBef>
                <a:spcPts val="300"/>
              </a:spcBef>
              <a:spcAft>
                <a:spcPts val="0"/>
              </a:spcAft>
              <a:buClr>
                <a:schemeClr val="dk1"/>
              </a:buClr>
              <a:buSzPts val="1400"/>
              <a:buChar char="–"/>
              <a:defRPr/>
            </a:lvl2pPr>
            <a:lvl3pPr marL="1371600" lvl="2" indent="-317500" algn="l" rtl="0">
              <a:lnSpc>
                <a:spcPct val="100000"/>
              </a:lnSpc>
              <a:spcBef>
                <a:spcPts val="300"/>
              </a:spcBef>
              <a:spcAft>
                <a:spcPts val="0"/>
              </a:spcAft>
              <a:buClr>
                <a:schemeClr val="dk1"/>
              </a:buClr>
              <a:buSzPts val="1400"/>
              <a:buChar char="•"/>
              <a:defRPr/>
            </a:lvl3pPr>
            <a:lvl4pPr marL="1828800" lvl="3" indent="-317500" algn="l" rtl="0">
              <a:lnSpc>
                <a:spcPct val="100000"/>
              </a:lnSpc>
              <a:spcBef>
                <a:spcPts val="300"/>
              </a:spcBef>
              <a:spcAft>
                <a:spcPts val="0"/>
              </a:spcAft>
              <a:buClr>
                <a:schemeClr val="dk1"/>
              </a:buClr>
              <a:buSzPts val="1400"/>
              <a:buChar char="–"/>
              <a:defRPr/>
            </a:lvl4pPr>
            <a:lvl5pPr marL="2286000" lvl="4" indent="-317500" algn="l" rtl="0">
              <a:lnSpc>
                <a:spcPct val="100000"/>
              </a:lnSpc>
              <a:spcBef>
                <a:spcPts val="300"/>
              </a:spcBef>
              <a:spcAft>
                <a:spcPts val="0"/>
              </a:spcAft>
              <a:buClr>
                <a:schemeClr val="dk1"/>
              </a:buClr>
              <a:buSzPts val="1400"/>
              <a:buChar char="»"/>
              <a:defRPr/>
            </a:lvl5pPr>
            <a:lvl6pPr marL="2743200" lvl="5" indent="-317500" algn="l" rtl="0">
              <a:lnSpc>
                <a:spcPct val="100000"/>
              </a:lnSpc>
              <a:spcBef>
                <a:spcPts val="300"/>
              </a:spcBef>
              <a:spcAft>
                <a:spcPts val="0"/>
              </a:spcAft>
              <a:buClr>
                <a:schemeClr val="dk1"/>
              </a:buClr>
              <a:buSzPts val="1400"/>
              <a:buChar char="•"/>
              <a:defRPr/>
            </a:lvl6pPr>
            <a:lvl7pPr marL="3200400" lvl="6" indent="-317500" algn="l" rtl="0">
              <a:lnSpc>
                <a:spcPct val="100000"/>
              </a:lnSpc>
              <a:spcBef>
                <a:spcPts val="300"/>
              </a:spcBef>
              <a:spcAft>
                <a:spcPts val="0"/>
              </a:spcAft>
              <a:buClr>
                <a:schemeClr val="dk1"/>
              </a:buClr>
              <a:buSzPts val="1400"/>
              <a:buChar char="•"/>
              <a:defRPr/>
            </a:lvl7pPr>
            <a:lvl8pPr marL="3657600" lvl="7" indent="-317500" algn="l" rtl="0">
              <a:lnSpc>
                <a:spcPct val="100000"/>
              </a:lnSpc>
              <a:spcBef>
                <a:spcPts val="300"/>
              </a:spcBef>
              <a:spcAft>
                <a:spcPts val="0"/>
              </a:spcAft>
              <a:buClr>
                <a:schemeClr val="dk1"/>
              </a:buClr>
              <a:buSzPts val="1400"/>
              <a:buChar char="•"/>
              <a:defRPr/>
            </a:lvl8pPr>
            <a:lvl9pPr marL="4114800" lvl="8" indent="-317500" algn="l" rtl="0">
              <a:lnSpc>
                <a:spcPct val="100000"/>
              </a:lnSpc>
              <a:spcBef>
                <a:spcPts val="300"/>
              </a:spcBef>
              <a:spcAft>
                <a:spcPts val="0"/>
              </a:spcAft>
              <a:buClr>
                <a:schemeClr val="dk1"/>
              </a:buClr>
              <a:buSzPts val="1400"/>
              <a:buChar char="•"/>
              <a:defRPr/>
            </a:lvl9pPr>
          </a:lstStyle>
          <a:p>
            <a:endParaRPr/>
          </a:p>
        </p:txBody>
      </p:sp>
      <p:pic>
        <p:nvPicPr>
          <p:cNvPr id="53" name="Google Shape;53;p13"/>
          <p:cNvPicPr preferRelativeResize="0"/>
          <p:nvPr/>
        </p:nvPicPr>
        <p:blipFill rotWithShape="1">
          <a:blip r:embed="rId3">
            <a:alphaModFix/>
          </a:blip>
          <a:srcRect/>
          <a:stretch/>
        </p:blipFill>
        <p:spPr>
          <a:xfrm>
            <a:off x="4492557" y="3219822"/>
            <a:ext cx="2204813" cy="1937327"/>
          </a:xfrm>
          <a:prstGeom prst="rect">
            <a:avLst/>
          </a:prstGeom>
          <a:noFill/>
          <a:ln>
            <a:noFill/>
          </a:ln>
        </p:spPr>
      </p:pic>
      <p:sp>
        <p:nvSpPr>
          <p:cNvPr id="54" name="Google Shape;54;p13"/>
          <p:cNvSpPr txBox="1">
            <a:spLocks noGrp="1"/>
          </p:cNvSpPr>
          <p:nvPr>
            <p:ph type="sldNum" idx="12"/>
          </p:nvPr>
        </p:nvSpPr>
        <p:spPr>
          <a:xfrm>
            <a:off x="8556784" y="4749851"/>
            <a:ext cx="548700" cy="393600"/>
          </a:xfrm>
          <a:prstGeom prst="rect">
            <a:avLst/>
          </a:prstGeom>
        </p:spPr>
        <p:txBody>
          <a:bodyPr spcFirstLastPara="1" wrap="square" lIns="91425" tIns="91425" rIns="91425" bIns="91425" anchor="t" anchorCtr="0">
            <a:normAutofit/>
          </a:bodyPr>
          <a:lstStyle>
            <a:lvl1pPr lvl="0">
              <a:buNone/>
              <a:defRPr sz="1300">
                <a:solidFill>
                  <a:schemeClr val="lt1"/>
                </a:solidFill>
              </a:defRPr>
            </a:lvl1pPr>
            <a:lvl2pPr lvl="1">
              <a:buNone/>
              <a:defRPr sz="1300">
                <a:solidFill>
                  <a:schemeClr val="lt1"/>
                </a:solidFill>
              </a:defRPr>
            </a:lvl2pPr>
            <a:lvl3pPr lvl="2">
              <a:buNone/>
              <a:defRPr sz="1300">
                <a:solidFill>
                  <a:schemeClr val="lt1"/>
                </a:solidFill>
              </a:defRPr>
            </a:lvl3pPr>
            <a:lvl4pPr lvl="3">
              <a:buNone/>
              <a:defRPr sz="1300">
                <a:solidFill>
                  <a:schemeClr val="lt1"/>
                </a:solidFill>
              </a:defRPr>
            </a:lvl4pPr>
            <a:lvl5pPr lvl="4">
              <a:buNone/>
              <a:defRPr sz="1300">
                <a:solidFill>
                  <a:schemeClr val="lt1"/>
                </a:solidFill>
              </a:defRPr>
            </a:lvl5pPr>
            <a:lvl6pPr lvl="5">
              <a:buNone/>
              <a:defRPr sz="1300">
                <a:solidFill>
                  <a:schemeClr val="lt1"/>
                </a:solidFill>
              </a:defRPr>
            </a:lvl6pPr>
            <a:lvl7pPr lvl="6">
              <a:buNone/>
              <a:defRPr sz="1300">
                <a:solidFill>
                  <a:schemeClr val="lt1"/>
                </a:solidFill>
              </a:defRPr>
            </a:lvl7pPr>
            <a:lvl8pPr lvl="7">
              <a:buNone/>
              <a:defRPr sz="1300">
                <a:solidFill>
                  <a:schemeClr val="lt1"/>
                </a:solidFill>
              </a:defRPr>
            </a:lvl8pPr>
            <a:lvl9pPr lvl="8">
              <a:buNone/>
              <a:defRPr sz="1300">
                <a:solidFill>
                  <a:schemeClr val="lt1"/>
                </a:solidFill>
              </a:defRPr>
            </a:lvl9pPr>
          </a:lstStyle>
          <a:p>
            <a:pPr marL="0" lvl="0" indent="0" algn="r" rtl="0">
              <a:spcBef>
                <a:spcPts val="0"/>
              </a:spcBef>
              <a:spcAft>
                <a:spcPts val="0"/>
              </a:spcAft>
              <a:buNone/>
            </a:pPr>
            <a:fld id="{00000000-1234-1234-1234-123412341234}" type="slidenum">
              <a:rPr lang="pt-BR"/>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pt-BR"/>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s://soumaisrecomposicao.educacao.sp.gov.br/"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hyperlink" Target="https://www.google.com/search?q=coordenador+pedag%C3%B3gico&amp;rlz=1C1GCEA_enBR1178BR1178&amp;oq=rrio+gestor+&amp;gs_lcrp=EgZjaHJvbWUqCQgCEAAYDRiABDIGCAAQRRg5MgkIARAAGA0YgAQyCQgCEAAYDRiABDIJCAMQABgNGIAEMggIBBAAGA0YHjIKCAUQABgFGA0YHjIKCAYQABiABBiiBDIHCAcQABjvBdIBCDc0MzlqMGo3qAIAsAIA&amp;sourceid=chrome&amp;ie=UTF-8&amp;mstk=AUtExfBET6Vzh4y5U6oaPZ2OHFdK51jRPMfkJyRvPAra8CBeD2MRcNHtqYyUUgI1-WZvAYU1tYHBE0KMuzapvX9lxls75DKi3ERZXHne5OEB79k0yG2hbnaoFwelQrn91-FyfkyqHtPh1pQUqgGAusV-IM575dYJhS8NZsET5PcigRBhYzuBJmUVBmhNidEu2GVpbV1GJsWDcNwrnDs4bsi7ilmVWbism70u09rnbwQuWxW97BzHaz0ZrolIzrlI8M5FvdJhj5WeF2K5Q-6SZd7gQ0TD&amp;csui=3&amp;ved=2ahUKEwja357zuaGQAxWfqJUCHae6HQMQgK4QegQIARAE" TargetMode="External"/><Relationship Id="rId5" Type="http://schemas.openxmlformats.org/officeDocument/2006/relationships/hyperlink" Target="https://www.google.com/search?q=vice-diretor&amp;rlz=1C1GCEA_enBR1178BR1178&amp;oq=rrio+gestor+&amp;gs_lcrp=EgZjaHJvbWUqCQgCEAAYDRiABDIGCAAQRRg5MgkIARAAGA0YgAQyCQgCEAAYDRiABDIJCAMQABgNGIAEMggIBBAAGA0YHjIKCAUQABgFGA0YHjIKCAYQABiABBiiBDIHCAcQABjvBdIBCDc0MzlqMGo3qAIAsAIA&amp;sourceid=chrome&amp;ie=UTF-8&amp;mstk=AUtExfBET6Vzh4y5U6oaPZ2OHFdK51jRPMfkJyRvPAra8CBeD2MRcNHtqYyUUgI1-WZvAYU1tYHBE0KMuzapvX9lxls75DKi3ERZXHne5OEB79k0yG2hbnaoFwelQrn91-FyfkyqHtPh1pQUqgGAusV-IM575dYJhS8NZsET5PcigRBhYzuBJmUVBmhNidEu2GVpbV1GJsWDcNwrnDs4bsi7ilmVWbism70u09rnbwQuWxW97BzHaz0ZrolIzrlI8M5FvdJhj5WeF2K5Q-6SZd7gQ0TD&amp;csui=3&amp;ved=2ahUKEwja357zuaGQAxWfqJUCHae6HQMQgK4QegQIARAD" TargetMode="External"/><Relationship Id="rId4" Type="http://schemas.openxmlformats.org/officeDocument/2006/relationships/hyperlink" Target="https://www.google.com/search?q=diretor&amp;rlz=1C1GCEA_enBR1178BR1178&amp;oq=rrio+gestor+&amp;gs_lcrp=EgZjaHJvbWUqCQgCEAAYDRiABDIGCAAQRRg5MgkIARAAGA0YgAQyCQgCEAAYDRiABDIJCAMQABgNGIAEMggIBBAAGA0YHjIKCAUQABgFGA0YHjIKCAYQABiABBiiBDIHCAcQABjvBdIBCDc0MzlqMGo3qAIAsAIA&amp;sourceid=chrome&amp;ie=UTF-8&amp;mstk=AUtExfBET6Vzh4y5U6oaPZ2OHFdK51jRPMfkJyRvPAra8CBeD2MRcNHtqYyUUgI1-WZvAYU1tYHBE0KMuzapvX9lxls75DKi3ERZXHne5OEB79k0yG2hbnaoFwelQrn91-FyfkyqHtPh1pQUqgGAusV-IM575dYJhS8NZsET5PcigRBhYzuBJmUVBmhNidEu2GVpbV1GJsWDcNwrnDs4bsi7ilmVWbism70u09rnbwQuWxW97BzHaz0ZrolIzrlI8M5FvdJhj5WeF2K5Q-6SZd7gQ0TD&amp;csui=3&amp;ved=2ahUKEwja357zuaGQAxWfqJUCHae6HQMQgK4QegQIARAC"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hyperlink" Target="https://atendimentoseesp.crm2.dynamics.com/"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60" name="Google Shape;60;p14"/>
          <p:cNvSpPr/>
          <p:nvPr/>
        </p:nvSpPr>
        <p:spPr>
          <a:xfrm>
            <a:off x="0" y="2571750"/>
            <a:ext cx="9144000" cy="25716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61" name="Google Shape;61;p14"/>
          <p:cNvPicPr preferRelativeResize="0"/>
          <p:nvPr/>
        </p:nvPicPr>
        <p:blipFill rotWithShape="1">
          <a:blip r:embed="rId3">
            <a:alphaModFix amt="20000"/>
          </a:blip>
          <a:srcRect t="36855" b="20946"/>
          <a:stretch/>
        </p:blipFill>
        <p:spPr>
          <a:xfrm>
            <a:off x="-25" y="2571750"/>
            <a:ext cx="9144003" cy="2571599"/>
          </a:xfrm>
          <a:prstGeom prst="rect">
            <a:avLst/>
          </a:prstGeom>
          <a:noFill/>
          <a:ln>
            <a:noFill/>
          </a:ln>
        </p:spPr>
      </p:pic>
      <p:sp>
        <p:nvSpPr>
          <p:cNvPr id="62" name="Google Shape;62;p14"/>
          <p:cNvSpPr txBox="1"/>
          <p:nvPr/>
        </p:nvSpPr>
        <p:spPr>
          <a:xfrm>
            <a:off x="1672812" y="3114675"/>
            <a:ext cx="7233000" cy="121107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chemeClr val="dk1"/>
              </a:buClr>
              <a:buSzPts val="5400"/>
              <a:buFont typeface="Arial"/>
              <a:buNone/>
            </a:pPr>
            <a:endParaRPr lang="pt-BR" sz="2000">
              <a:solidFill>
                <a:srgbClr val="FFFFFF"/>
              </a:solidFill>
              <a:latin typeface="Verdana"/>
              <a:ea typeface="Verdana"/>
              <a:cs typeface="Verdana"/>
            </a:endParaRPr>
          </a:p>
          <a:p>
            <a:pPr marL="0" marR="0" lvl="0" indent="0" algn="l" rtl="0">
              <a:lnSpc>
                <a:spcPct val="115000"/>
              </a:lnSpc>
              <a:spcBef>
                <a:spcPts val="0"/>
              </a:spcBef>
              <a:spcAft>
                <a:spcPts val="0"/>
              </a:spcAft>
              <a:buClr>
                <a:schemeClr val="dk1"/>
              </a:buClr>
              <a:buSzPts val="5400"/>
              <a:buFont typeface="Arial"/>
              <a:buNone/>
            </a:pPr>
            <a:endParaRPr sz="1500">
              <a:solidFill>
                <a:srgbClr val="FFFFFF"/>
              </a:solidFill>
              <a:latin typeface="Verdana"/>
              <a:ea typeface="Verdana"/>
              <a:cs typeface="Verdana"/>
              <a:sym typeface="Verdana"/>
            </a:endParaRPr>
          </a:p>
          <a:p>
            <a:pPr marL="0" marR="0" lvl="0" indent="0" algn="l" rtl="0">
              <a:lnSpc>
                <a:spcPct val="115000"/>
              </a:lnSpc>
              <a:spcBef>
                <a:spcPts val="0"/>
              </a:spcBef>
              <a:spcAft>
                <a:spcPts val="0"/>
              </a:spcAft>
              <a:buClr>
                <a:schemeClr val="dk1"/>
              </a:buClr>
              <a:buSzPts val="5400"/>
              <a:buFont typeface="Arial"/>
              <a:buNone/>
            </a:pPr>
            <a:r>
              <a:rPr lang="pt-BR" sz="1500" dirty="0">
                <a:solidFill>
                  <a:srgbClr val="FFFFFF"/>
                </a:solidFill>
                <a:latin typeface="Verdana"/>
                <a:ea typeface="Verdana"/>
                <a:cs typeface="Verdana"/>
                <a:sym typeface="Verdana"/>
              </a:rPr>
              <a:t>Agosto/2025</a:t>
            </a:r>
            <a:endParaRPr sz="1500" dirty="0">
              <a:solidFill>
                <a:srgbClr val="FFFFFF"/>
              </a:solidFill>
              <a:latin typeface="Verdana"/>
              <a:ea typeface="Verdana"/>
              <a:cs typeface="Verdana"/>
              <a:sym typeface="Verdana"/>
            </a:endParaRPr>
          </a:p>
          <a:p>
            <a:pPr marL="0" marR="0" lvl="0" indent="0" algn="l" rtl="0">
              <a:lnSpc>
                <a:spcPct val="115000"/>
              </a:lnSpc>
              <a:spcBef>
                <a:spcPts val="0"/>
              </a:spcBef>
              <a:spcAft>
                <a:spcPts val="0"/>
              </a:spcAft>
              <a:buClr>
                <a:schemeClr val="dk1"/>
              </a:buClr>
              <a:buSzPts val="5400"/>
              <a:buFont typeface="Arial"/>
              <a:buNone/>
            </a:pPr>
            <a:endParaRPr lang="pt-BR" sz="800" dirty="0">
              <a:solidFill>
                <a:srgbClr val="FFFFFF"/>
              </a:solidFill>
              <a:latin typeface="Verdana"/>
              <a:ea typeface="Verdana"/>
              <a:cs typeface="Verdana"/>
            </a:endParaRPr>
          </a:p>
        </p:txBody>
      </p:sp>
      <p:pic>
        <p:nvPicPr>
          <p:cNvPr id="64" name="Google Shape;64;p14"/>
          <p:cNvPicPr preferRelativeResize="0"/>
          <p:nvPr/>
        </p:nvPicPr>
        <p:blipFill>
          <a:blip r:embed="rId4">
            <a:alphaModFix/>
          </a:blip>
          <a:stretch>
            <a:fillRect/>
          </a:stretch>
        </p:blipFill>
        <p:spPr>
          <a:xfrm>
            <a:off x="266487" y="3290238"/>
            <a:ext cx="1195675" cy="1195675"/>
          </a:xfrm>
          <a:prstGeom prst="rect">
            <a:avLst/>
          </a:prstGeom>
          <a:noFill/>
          <a:ln>
            <a:noFill/>
          </a:ln>
        </p:spPr>
      </p:pic>
      <p:pic>
        <p:nvPicPr>
          <p:cNvPr id="65" name="Google Shape;65;p14"/>
          <p:cNvPicPr preferRelativeResize="0"/>
          <p:nvPr/>
        </p:nvPicPr>
        <p:blipFill>
          <a:blip r:embed="rId5">
            <a:alphaModFix/>
          </a:blip>
          <a:stretch>
            <a:fillRect/>
          </a:stretch>
        </p:blipFill>
        <p:spPr>
          <a:xfrm>
            <a:off x="5145614" y="982538"/>
            <a:ext cx="547200" cy="547200"/>
          </a:xfrm>
          <a:prstGeom prst="rect">
            <a:avLst/>
          </a:prstGeom>
          <a:noFill/>
          <a:ln>
            <a:noFill/>
          </a:ln>
        </p:spPr>
      </p:pic>
      <p:pic>
        <p:nvPicPr>
          <p:cNvPr id="66" name="Google Shape;66;p14"/>
          <p:cNvPicPr preferRelativeResize="0"/>
          <p:nvPr/>
        </p:nvPicPr>
        <p:blipFill>
          <a:blip r:embed="rId6">
            <a:alphaModFix/>
          </a:blip>
          <a:stretch>
            <a:fillRect/>
          </a:stretch>
        </p:blipFill>
        <p:spPr>
          <a:xfrm>
            <a:off x="7567691" y="1013686"/>
            <a:ext cx="547200" cy="547200"/>
          </a:xfrm>
          <a:prstGeom prst="rect">
            <a:avLst/>
          </a:prstGeom>
          <a:noFill/>
          <a:ln>
            <a:noFill/>
          </a:ln>
        </p:spPr>
      </p:pic>
      <p:pic>
        <p:nvPicPr>
          <p:cNvPr id="67" name="Google Shape;67;p14"/>
          <p:cNvPicPr preferRelativeResize="0"/>
          <p:nvPr/>
        </p:nvPicPr>
        <p:blipFill>
          <a:blip r:embed="rId7">
            <a:alphaModFix/>
          </a:blip>
          <a:stretch>
            <a:fillRect/>
          </a:stretch>
        </p:blipFill>
        <p:spPr>
          <a:xfrm>
            <a:off x="6450170" y="982525"/>
            <a:ext cx="547200" cy="547200"/>
          </a:xfrm>
          <a:prstGeom prst="rect">
            <a:avLst/>
          </a:prstGeom>
          <a:noFill/>
          <a:ln>
            <a:noFill/>
          </a:ln>
        </p:spPr>
      </p:pic>
      <p:pic>
        <p:nvPicPr>
          <p:cNvPr id="6" name="Imagem 5" descr="Texto&#10;&#10;O conteúdo gerado por IA pode estar incorreto.">
            <a:extLst>
              <a:ext uri="{FF2B5EF4-FFF2-40B4-BE49-F238E27FC236}">
                <a16:creationId xmlns:a16="http://schemas.microsoft.com/office/drawing/2014/main" id="{1D793FBF-A8B1-CB31-1C48-9E58B599786D}"/>
              </a:ext>
            </a:extLst>
          </p:cNvPr>
          <p:cNvPicPr>
            <a:picLocks noChangeAspect="1"/>
          </p:cNvPicPr>
          <p:nvPr/>
        </p:nvPicPr>
        <p:blipFill>
          <a:blip r:embed="rId8"/>
          <a:stretch>
            <a:fillRect/>
          </a:stretch>
        </p:blipFill>
        <p:spPr>
          <a:xfrm>
            <a:off x="866343" y="673092"/>
            <a:ext cx="3710013" cy="1341548"/>
          </a:xfrm>
          <a:prstGeom prst="rect">
            <a:avLst/>
          </a:prstGeom>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9"/>
          <p:cNvSpPr/>
          <p:nvPr/>
        </p:nvSpPr>
        <p:spPr>
          <a:xfrm>
            <a:off x="0" y="5012475"/>
            <a:ext cx="9144000" cy="1308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5" name="Google Shape;145;p19"/>
          <p:cNvSpPr/>
          <p:nvPr/>
        </p:nvSpPr>
        <p:spPr>
          <a:xfrm>
            <a:off x="621051" y="421917"/>
            <a:ext cx="423000" cy="423000"/>
          </a:xfrm>
          <a:prstGeom prst="ellipse">
            <a:avLst/>
          </a:prstGeom>
          <a:noFill/>
          <a:ln w="9525" cap="flat" cmpd="sng">
            <a:solidFill>
              <a:srgbClr val="FFA35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Roboto"/>
              <a:ea typeface="Roboto"/>
              <a:cs typeface="Roboto"/>
              <a:sym typeface="Roboto"/>
            </a:endParaRPr>
          </a:p>
        </p:txBody>
      </p:sp>
      <p:sp>
        <p:nvSpPr>
          <p:cNvPr id="146" name="Google Shape;146;p19"/>
          <p:cNvSpPr txBox="1">
            <a:spLocks noGrp="1"/>
          </p:cNvSpPr>
          <p:nvPr>
            <p:ph type="title"/>
          </p:nvPr>
        </p:nvSpPr>
        <p:spPr>
          <a:xfrm>
            <a:off x="1212581" y="306267"/>
            <a:ext cx="7581847" cy="660005"/>
          </a:xfrm>
          <a:prstGeom prst="rect">
            <a:avLst/>
          </a:prstGeom>
          <a:noFill/>
          <a:ln>
            <a:noFill/>
          </a:ln>
        </p:spPr>
        <p:txBody>
          <a:bodyPr spcFirstLastPara="1" wrap="square" lIns="91425" tIns="91425" rIns="91425" bIns="91425" anchor="t" anchorCtr="0">
            <a:normAutofit fontScale="90000"/>
          </a:bodyPr>
          <a:lstStyle/>
          <a:p>
            <a:pPr marL="0" lvl="0" indent="0" algn="l" rtl="0">
              <a:spcBef>
                <a:spcPts val="0"/>
              </a:spcBef>
              <a:spcAft>
                <a:spcPts val="0"/>
              </a:spcAft>
              <a:buClr>
                <a:schemeClr val="dk1"/>
              </a:buClr>
              <a:buSzPct val="124752"/>
              <a:buFont typeface="Arial"/>
              <a:buNone/>
            </a:pPr>
            <a:r>
              <a:rPr lang="pt-BR" sz="1800" b="1" dirty="0">
                <a:solidFill>
                  <a:srgbClr val="459AD6"/>
                </a:solidFill>
                <a:latin typeface="Verdana"/>
                <a:ea typeface="Verdana"/>
                <a:cs typeface="Verdana"/>
                <a:sym typeface="Verdana"/>
              </a:rPr>
              <a:t>Passo-a-passo</a:t>
            </a:r>
            <a:endParaRPr lang="pt-BR" sz="1800" b="1">
              <a:solidFill>
                <a:srgbClr val="459AD6"/>
              </a:solidFill>
              <a:latin typeface="Verdana"/>
              <a:ea typeface="Verdana"/>
              <a:cs typeface="Verdana"/>
            </a:endParaRPr>
          </a:p>
          <a:p>
            <a:pPr>
              <a:buSzPct val="190908"/>
            </a:pPr>
            <a:r>
              <a:rPr lang="pt-BR" sz="1800" dirty="0">
                <a:solidFill>
                  <a:srgbClr val="459AD6"/>
                </a:solidFill>
                <a:latin typeface="Verdana"/>
                <a:ea typeface="Verdana"/>
                <a:cs typeface="Verdana"/>
                <a:sym typeface="Verdana"/>
              </a:rPr>
              <a:t>Sou + Recomposição /</a:t>
            </a:r>
            <a:r>
              <a:rPr lang="pt-BR" sz="1800" dirty="0">
                <a:solidFill>
                  <a:srgbClr val="459AD6"/>
                </a:solidFill>
                <a:ea typeface="Verdana"/>
                <a:sym typeface="Verdana"/>
              </a:rPr>
              <a:t>Acesso ao Sistema</a:t>
            </a:r>
            <a:endParaRPr sz="1800" dirty="0">
              <a:solidFill>
                <a:srgbClr val="459AD6"/>
              </a:solidFill>
              <a:latin typeface="Verdana"/>
              <a:ea typeface="Verdana"/>
              <a:cs typeface="Verdana"/>
              <a:sym typeface="Verdana"/>
            </a:endParaRPr>
          </a:p>
        </p:txBody>
      </p:sp>
      <p:grpSp>
        <p:nvGrpSpPr>
          <p:cNvPr id="148" name="Google Shape;148;p19"/>
          <p:cNvGrpSpPr/>
          <p:nvPr/>
        </p:nvGrpSpPr>
        <p:grpSpPr>
          <a:xfrm>
            <a:off x="0" y="0"/>
            <a:ext cx="9144000" cy="130813"/>
            <a:chOff x="0" y="0"/>
            <a:chExt cx="9144000" cy="346800"/>
          </a:xfrm>
        </p:grpSpPr>
        <p:sp>
          <p:nvSpPr>
            <p:cNvPr id="149" name="Google Shape;149;p19"/>
            <p:cNvSpPr/>
            <p:nvPr/>
          </p:nvSpPr>
          <p:spPr>
            <a:xfrm>
              <a:off x="0" y="0"/>
              <a:ext cx="3042000" cy="346800"/>
            </a:xfrm>
            <a:prstGeom prst="rect">
              <a:avLst/>
            </a:prstGeom>
            <a:solidFill>
              <a:srgbClr val="FFC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9"/>
            <p:cNvSpPr/>
            <p:nvPr/>
          </p:nvSpPr>
          <p:spPr>
            <a:xfrm>
              <a:off x="3042000" y="0"/>
              <a:ext cx="3078000" cy="346800"/>
            </a:xfrm>
            <a:prstGeom prst="rect">
              <a:avLst/>
            </a:prstGeom>
            <a:solidFill>
              <a:srgbClr val="459A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1" name="Google Shape;151;p19"/>
            <p:cNvSpPr/>
            <p:nvPr/>
          </p:nvSpPr>
          <p:spPr>
            <a:xfrm>
              <a:off x="6120000" y="0"/>
              <a:ext cx="3024000" cy="346800"/>
            </a:xfrm>
            <a:prstGeom prst="rect">
              <a:avLst/>
            </a:prstGeom>
            <a:solidFill>
              <a:srgbClr val="FF8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 name="Google Shape;153;p19"/>
          <p:cNvSpPr txBox="1">
            <a:spLocks noGrp="1"/>
          </p:cNvSpPr>
          <p:nvPr>
            <p:ph type="sldNum" idx="12"/>
          </p:nvPr>
        </p:nvSpPr>
        <p:spPr>
          <a:xfrm>
            <a:off x="683751" y="467221"/>
            <a:ext cx="297600" cy="34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pt-BR">
                <a:solidFill>
                  <a:srgbClr val="FFDD55"/>
                </a:solidFill>
              </a:rPr>
              <a:t>2</a:t>
            </a:fld>
            <a:endParaRPr>
              <a:solidFill>
                <a:srgbClr val="FFDD55"/>
              </a:solidFill>
            </a:endParaRPr>
          </a:p>
        </p:txBody>
      </p:sp>
      <p:sp>
        <p:nvSpPr>
          <p:cNvPr id="3" name="CaixaDeTexto 2">
            <a:extLst>
              <a:ext uri="{FF2B5EF4-FFF2-40B4-BE49-F238E27FC236}">
                <a16:creationId xmlns:a16="http://schemas.microsoft.com/office/drawing/2014/main" id="{E61039E9-2C94-115F-6C73-D50978C43B2A}"/>
              </a:ext>
            </a:extLst>
          </p:cNvPr>
          <p:cNvSpPr txBox="1"/>
          <p:nvPr/>
        </p:nvSpPr>
        <p:spPr>
          <a:xfrm>
            <a:off x="595475" y="986059"/>
            <a:ext cx="8195597" cy="19697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buFont typeface="Arial"/>
              <a:buChar char="•"/>
            </a:pPr>
            <a:r>
              <a:rPr lang="en-US" sz="1200" dirty="0" err="1">
                <a:latin typeface="Verdana"/>
              </a:rPr>
              <a:t>Acesse</a:t>
            </a:r>
            <a:r>
              <a:rPr lang="en-US" sz="1200" dirty="0">
                <a:latin typeface="Verdana"/>
              </a:rPr>
              <a:t> a SED</a:t>
            </a:r>
            <a:r>
              <a:rPr lang="en-US" sz="1200" dirty="0">
                <a:solidFill>
                  <a:srgbClr val="FF0000"/>
                </a:solidFill>
                <a:latin typeface="Verdana"/>
              </a:rPr>
              <a:t>.</a:t>
            </a:r>
            <a:endParaRPr lang="en-US" sz="1200" dirty="0">
              <a:latin typeface="Verdana"/>
            </a:endParaRPr>
          </a:p>
          <a:p>
            <a:pPr algn="just">
              <a:lnSpc>
                <a:spcPct val="150000"/>
              </a:lnSpc>
              <a:buFont typeface="Arial"/>
              <a:buChar char="•"/>
            </a:pPr>
            <a:r>
              <a:rPr lang="en-US" sz="1200" dirty="0">
                <a:latin typeface="Verdana"/>
              </a:rPr>
              <a:t>No </a:t>
            </a:r>
            <a:r>
              <a:rPr lang="en-US" sz="1200" dirty="0" err="1">
                <a:latin typeface="Verdana"/>
              </a:rPr>
              <a:t>painel</a:t>
            </a:r>
            <a:r>
              <a:rPr lang="en-US" sz="1200" dirty="0">
                <a:latin typeface="Verdana"/>
              </a:rPr>
              <a:t> </a:t>
            </a:r>
            <a:r>
              <a:rPr lang="en-US" sz="1200" dirty="0" err="1">
                <a:latin typeface="Verdana"/>
              </a:rPr>
              <a:t>inicial</a:t>
            </a:r>
            <a:r>
              <a:rPr lang="en-US" sz="1200" dirty="0">
                <a:latin typeface="Verdana"/>
              </a:rPr>
              <a:t>, localize o CARD do SOU+ </a:t>
            </a:r>
            <a:r>
              <a:rPr lang="en-US" sz="1200" dirty="0" err="1">
                <a:latin typeface="Verdana"/>
              </a:rPr>
              <a:t>Recomposição</a:t>
            </a:r>
            <a:r>
              <a:rPr lang="en-US" sz="1200" dirty="0">
                <a:latin typeface="Verdana"/>
              </a:rPr>
              <a:t> </a:t>
            </a:r>
            <a:r>
              <a:rPr lang="en-US" sz="1200" dirty="0" err="1">
                <a:solidFill>
                  <a:srgbClr val="FF0000"/>
                </a:solidFill>
                <a:latin typeface="Verdana"/>
              </a:rPr>
              <a:t>disponível</a:t>
            </a:r>
            <a:r>
              <a:rPr lang="en-US" sz="1200" dirty="0">
                <a:solidFill>
                  <a:srgbClr val="FF0000"/>
                </a:solidFill>
                <a:latin typeface="Verdana"/>
              </a:rPr>
              <a:t> no campo inferior da </a:t>
            </a:r>
            <a:r>
              <a:rPr lang="en-US" sz="1200" dirty="0" err="1">
                <a:solidFill>
                  <a:srgbClr val="FF0000"/>
                </a:solidFill>
                <a:latin typeface="Verdana"/>
              </a:rPr>
              <a:t>direita</a:t>
            </a:r>
            <a:r>
              <a:rPr lang="en-US" sz="1200" dirty="0">
                <a:solidFill>
                  <a:srgbClr val="FF0000"/>
                </a:solidFill>
                <a:latin typeface="Verdana"/>
              </a:rPr>
              <a:t>.</a:t>
            </a:r>
          </a:p>
          <a:p>
            <a:pPr algn="just">
              <a:lnSpc>
                <a:spcPct val="150000"/>
              </a:lnSpc>
              <a:buFont typeface="Arial"/>
              <a:buChar char="•"/>
            </a:pPr>
            <a:r>
              <a:rPr lang="en-US" sz="1200" dirty="0">
                <a:latin typeface="Verdana"/>
              </a:rPr>
              <a:t>Clique no CARD e </a:t>
            </a:r>
            <a:r>
              <a:rPr lang="en-US" sz="1200" dirty="0" err="1">
                <a:latin typeface="Verdana"/>
              </a:rPr>
              <a:t>você</a:t>
            </a:r>
            <a:r>
              <a:rPr lang="en-US" sz="1200" dirty="0">
                <a:latin typeface="Verdana"/>
              </a:rPr>
              <a:t> </a:t>
            </a:r>
            <a:r>
              <a:rPr lang="en-US" sz="1200" dirty="0" err="1">
                <a:latin typeface="Verdana"/>
              </a:rPr>
              <a:t>será</a:t>
            </a:r>
            <a:r>
              <a:rPr lang="en-US" sz="1200" dirty="0">
                <a:latin typeface="Verdana"/>
              </a:rPr>
              <a:t> </a:t>
            </a:r>
            <a:r>
              <a:rPr lang="en-US" sz="1200" dirty="0" err="1">
                <a:latin typeface="Verdana"/>
              </a:rPr>
              <a:t>automaticamente</a:t>
            </a:r>
            <a:r>
              <a:rPr lang="en-US" sz="1200" dirty="0">
                <a:latin typeface="Verdana"/>
              </a:rPr>
              <a:t> </a:t>
            </a:r>
            <a:r>
              <a:rPr lang="en-US" sz="1200" dirty="0" err="1">
                <a:latin typeface="Verdana"/>
              </a:rPr>
              <a:t>redirecionado</a:t>
            </a:r>
            <a:r>
              <a:rPr lang="en-US" sz="1200" dirty="0">
                <a:latin typeface="Verdana"/>
              </a:rPr>
              <a:t> para o Sistema, </a:t>
            </a:r>
            <a:r>
              <a:rPr lang="en-US" sz="1200" dirty="0">
                <a:solidFill>
                  <a:srgbClr val="FF0000"/>
                </a:solidFill>
                <a:latin typeface="Verdana"/>
              </a:rPr>
              <a:t>se </a:t>
            </a:r>
            <a:r>
              <a:rPr lang="en-US" sz="1200" dirty="0" err="1">
                <a:solidFill>
                  <a:srgbClr val="FF0000"/>
                </a:solidFill>
                <a:latin typeface="Verdana"/>
              </a:rPr>
              <a:t>necessário</a:t>
            </a:r>
            <a:r>
              <a:rPr lang="en-US" sz="1200" dirty="0">
                <a:solidFill>
                  <a:srgbClr val="FF0000"/>
                </a:solidFill>
                <a:latin typeface="Verdana"/>
              </a:rPr>
              <a:t> </a:t>
            </a:r>
            <a:r>
              <a:rPr lang="en-US" sz="1200" dirty="0" err="1">
                <a:latin typeface="Verdana"/>
              </a:rPr>
              <a:t>também</a:t>
            </a:r>
            <a:r>
              <a:rPr lang="en-US" sz="1200" dirty="0">
                <a:latin typeface="Verdana"/>
              </a:rPr>
              <a:t> é </a:t>
            </a:r>
            <a:r>
              <a:rPr lang="en-US" sz="1200" dirty="0" err="1">
                <a:latin typeface="Verdana"/>
              </a:rPr>
              <a:t>possível</a:t>
            </a:r>
            <a:r>
              <a:rPr lang="en-US" sz="1200" dirty="0">
                <a:latin typeface="Verdana"/>
              </a:rPr>
              <a:t> </a:t>
            </a:r>
            <a:r>
              <a:rPr lang="en-US" sz="1200" dirty="0" err="1">
                <a:latin typeface="Verdana"/>
              </a:rPr>
              <a:t>acessar</a:t>
            </a:r>
            <a:r>
              <a:rPr lang="en-US" sz="1200" dirty="0">
                <a:latin typeface="Verdana"/>
              </a:rPr>
              <a:t> </a:t>
            </a:r>
            <a:r>
              <a:rPr lang="en-US" sz="1200" dirty="0" err="1">
                <a:latin typeface="Verdana"/>
              </a:rPr>
              <a:t>diretamente</a:t>
            </a:r>
            <a:r>
              <a:rPr lang="en-US" sz="1200" dirty="0">
                <a:latin typeface="Verdana"/>
              </a:rPr>
              <a:t> </a:t>
            </a:r>
            <a:r>
              <a:rPr lang="en-US" sz="1200" dirty="0" err="1">
                <a:latin typeface="Verdana"/>
              </a:rPr>
              <a:t>pelo</a:t>
            </a:r>
            <a:r>
              <a:rPr lang="en-US" sz="1200" dirty="0">
                <a:latin typeface="Verdana"/>
              </a:rPr>
              <a:t> link: </a:t>
            </a:r>
            <a:r>
              <a:rPr lang="en-US" sz="1200" dirty="0">
                <a:latin typeface="Verdana"/>
                <a:hlinkClick r:id="rId3"/>
              </a:rPr>
              <a:t>https://soumaisrecomposicao.educacao.sp.gov.br/</a:t>
            </a:r>
            <a:r>
              <a:rPr lang="en-US" sz="1200" dirty="0">
                <a:solidFill>
                  <a:srgbClr val="FF0000"/>
                </a:solidFill>
                <a:latin typeface="Verdana"/>
              </a:rPr>
              <a:t>.</a:t>
            </a:r>
            <a:endParaRPr lang="en-US" sz="1200" dirty="0">
              <a:latin typeface="Verdana"/>
            </a:endParaRPr>
          </a:p>
          <a:p>
            <a:pPr algn="just">
              <a:lnSpc>
                <a:spcPct val="150000"/>
              </a:lnSpc>
              <a:buFont typeface="Arial"/>
              <a:buChar char="•"/>
            </a:pPr>
            <a:r>
              <a:rPr lang="en-US" sz="1200" dirty="0">
                <a:latin typeface="Verdana"/>
              </a:rPr>
              <a:t>Informe </a:t>
            </a:r>
            <a:r>
              <a:rPr lang="en-US" sz="1200" dirty="0" err="1">
                <a:latin typeface="Verdana"/>
              </a:rPr>
              <a:t>seu</a:t>
            </a:r>
            <a:r>
              <a:rPr lang="en-US" sz="1200" dirty="0">
                <a:latin typeface="Verdana"/>
              </a:rPr>
              <a:t> CPF </a:t>
            </a:r>
            <a:r>
              <a:rPr lang="en-US" sz="1200" dirty="0">
                <a:solidFill>
                  <a:srgbClr val="FF0000"/>
                </a:solidFill>
                <a:latin typeface="Verdana"/>
              </a:rPr>
              <a:t>e</a:t>
            </a:r>
            <a:r>
              <a:rPr lang="en-US" sz="1200" dirty="0">
                <a:latin typeface="Verdana"/>
              </a:rPr>
              <a:t> Senha GOV</a:t>
            </a:r>
            <a:r>
              <a:rPr lang="en-US" sz="1200" dirty="0">
                <a:solidFill>
                  <a:srgbClr val="FF0000"/>
                </a:solidFill>
                <a:latin typeface="Verdana"/>
              </a:rPr>
              <a:t>.</a:t>
            </a:r>
            <a:endParaRPr lang="en-US" sz="1200" dirty="0">
              <a:latin typeface="Verdana"/>
            </a:endParaRPr>
          </a:p>
          <a:p>
            <a:pPr algn="just">
              <a:lnSpc>
                <a:spcPct val="150000"/>
              </a:lnSpc>
              <a:buFont typeface="Arial"/>
              <a:buChar char="•"/>
            </a:pPr>
            <a:r>
              <a:rPr lang="en-US" sz="1200" dirty="0">
                <a:solidFill>
                  <a:srgbClr val="FF0000"/>
                </a:solidFill>
                <a:latin typeface="Verdana"/>
              </a:rPr>
              <a:t>E c</a:t>
            </a:r>
            <a:r>
              <a:rPr lang="en-US" sz="1200" dirty="0">
                <a:latin typeface="Verdana"/>
              </a:rPr>
              <a:t>lique em </a:t>
            </a:r>
            <a:r>
              <a:rPr lang="en-US" sz="1200" dirty="0" err="1">
                <a:latin typeface="Verdana"/>
              </a:rPr>
              <a:t>entrar</a:t>
            </a:r>
            <a:r>
              <a:rPr lang="en-US" sz="1200" dirty="0">
                <a:latin typeface="Verdana"/>
              </a:rPr>
              <a:t>.</a:t>
            </a:r>
          </a:p>
          <a:p>
            <a:endParaRPr lang="en-US" dirty="0"/>
          </a:p>
        </p:txBody>
      </p:sp>
      <p:pic>
        <p:nvPicPr>
          <p:cNvPr id="4" name="Imagem 3" descr="Interface gráfica do usuário&#10;&#10;O conteúdo gerado por IA pode estar incorreto.">
            <a:extLst>
              <a:ext uri="{FF2B5EF4-FFF2-40B4-BE49-F238E27FC236}">
                <a16:creationId xmlns:a16="http://schemas.microsoft.com/office/drawing/2014/main" id="{82742158-8BA8-58E4-FB7A-45BD184ADB29}"/>
              </a:ext>
            </a:extLst>
          </p:cNvPr>
          <p:cNvPicPr>
            <a:picLocks noChangeAspect="1"/>
          </p:cNvPicPr>
          <p:nvPr/>
        </p:nvPicPr>
        <p:blipFill>
          <a:blip r:embed="rId4"/>
          <a:stretch>
            <a:fillRect/>
          </a:stretch>
        </p:blipFill>
        <p:spPr>
          <a:xfrm>
            <a:off x="628153" y="3030706"/>
            <a:ext cx="5233093" cy="16952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Imagem 5" descr="Interface gráfica do usuário, Texto, Aplicativo&#10;&#10;O conteúdo gerado por IA pode estar incorreto.">
            <a:extLst>
              <a:ext uri="{FF2B5EF4-FFF2-40B4-BE49-F238E27FC236}">
                <a16:creationId xmlns:a16="http://schemas.microsoft.com/office/drawing/2014/main" id="{C0973F2C-BB8A-45AE-CA96-FC3050EC9C33}"/>
              </a:ext>
            </a:extLst>
          </p:cNvPr>
          <p:cNvPicPr>
            <a:picLocks noChangeAspect="1"/>
          </p:cNvPicPr>
          <p:nvPr/>
        </p:nvPicPr>
        <p:blipFill>
          <a:blip r:embed="rId5"/>
          <a:stretch>
            <a:fillRect/>
          </a:stretch>
        </p:blipFill>
        <p:spPr>
          <a:xfrm>
            <a:off x="6120000" y="3189141"/>
            <a:ext cx="2707070" cy="13783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Imagem 7" descr="Texto&#10;&#10;O conteúdo gerado por IA pode estar incorreto.">
            <a:extLst>
              <a:ext uri="{FF2B5EF4-FFF2-40B4-BE49-F238E27FC236}">
                <a16:creationId xmlns:a16="http://schemas.microsoft.com/office/drawing/2014/main" id="{788C5F9E-DC66-9C2F-05FC-9B1F4DA6F494}"/>
              </a:ext>
            </a:extLst>
          </p:cNvPr>
          <p:cNvPicPr>
            <a:picLocks noChangeAspect="1"/>
          </p:cNvPicPr>
          <p:nvPr/>
        </p:nvPicPr>
        <p:blipFill>
          <a:blip r:embed="rId6"/>
          <a:stretch>
            <a:fillRect/>
          </a:stretch>
        </p:blipFill>
        <p:spPr>
          <a:xfrm>
            <a:off x="7522636" y="303299"/>
            <a:ext cx="1297948" cy="467489"/>
          </a:xfrm>
          <a:prstGeom prst="rect">
            <a:avLst/>
          </a:prstGeom>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5748D9E6-D21A-B70E-BD50-E65FB765A2BE}"/>
            </a:ext>
          </a:extLst>
        </p:cNvPr>
        <p:cNvGrpSpPr/>
        <p:nvPr/>
      </p:nvGrpSpPr>
      <p:grpSpPr>
        <a:xfrm>
          <a:off x="0" y="0"/>
          <a:ext cx="0" cy="0"/>
          <a:chOff x="0" y="0"/>
          <a:chExt cx="0" cy="0"/>
        </a:xfrm>
      </p:grpSpPr>
      <p:sp>
        <p:nvSpPr>
          <p:cNvPr id="144" name="Google Shape;144;p19">
            <a:extLst>
              <a:ext uri="{FF2B5EF4-FFF2-40B4-BE49-F238E27FC236}">
                <a16:creationId xmlns:a16="http://schemas.microsoft.com/office/drawing/2014/main" id="{3795B6CE-E808-736D-8969-1E8BDED4D050}"/>
              </a:ext>
            </a:extLst>
          </p:cNvPr>
          <p:cNvSpPr/>
          <p:nvPr/>
        </p:nvSpPr>
        <p:spPr>
          <a:xfrm>
            <a:off x="0" y="5012475"/>
            <a:ext cx="9144000" cy="1308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6" name="Google Shape;146;p19">
            <a:extLst>
              <a:ext uri="{FF2B5EF4-FFF2-40B4-BE49-F238E27FC236}">
                <a16:creationId xmlns:a16="http://schemas.microsoft.com/office/drawing/2014/main" id="{5565B6E6-49CD-C23B-FDB2-3448C2D3E080}"/>
              </a:ext>
            </a:extLst>
          </p:cNvPr>
          <p:cNvSpPr txBox="1">
            <a:spLocks noGrp="1"/>
          </p:cNvSpPr>
          <p:nvPr>
            <p:ph type="title"/>
          </p:nvPr>
        </p:nvSpPr>
        <p:spPr>
          <a:xfrm>
            <a:off x="904542" y="309922"/>
            <a:ext cx="7123623" cy="1409458"/>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ct val="124752"/>
              <a:buFont typeface="Arial"/>
              <a:buNone/>
            </a:pPr>
            <a:r>
              <a:rPr lang="pt-BR" sz="1600" b="1" dirty="0">
                <a:solidFill>
                  <a:srgbClr val="459AD6"/>
                </a:solidFill>
                <a:latin typeface="Verdana"/>
                <a:ea typeface="Verdana"/>
                <a:cs typeface="Verdana"/>
                <a:sym typeface="Verdana"/>
              </a:rPr>
              <a:t>Passo-a-passo</a:t>
            </a:r>
            <a:endParaRPr lang="pt-BR" sz="1600" b="1">
              <a:solidFill>
                <a:srgbClr val="459AD6"/>
              </a:solidFill>
              <a:latin typeface="Verdana"/>
              <a:ea typeface="Verdana"/>
              <a:cs typeface="Verdana"/>
            </a:endParaRPr>
          </a:p>
          <a:p>
            <a:pPr>
              <a:buSzPct val="190908"/>
            </a:pPr>
            <a:r>
              <a:rPr lang="pt-BR" sz="1600" dirty="0">
                <a:solidFill>
                  <a:srgbClr val="459AD6"/>
                </a:solidFill>
                <a:latin typeface="Verdana"/>
                <a:ea typeface="Verdana"/>
                <a:cs typeface="Verdana"/>
                <a:sym typeface="Verdana"/>
              </a:rPr>
              <a:t>Sou + Recomposição/ Cadastro Professor Articulador.</a:t>
            </a:r>
            <a:br>
              <a:rPr lang="pt-BR" sz="1600" dirty="0">
                <a:solidFill>
                  <a:srgbClr val="459AD6"/>
                </a:solidFill>
                <a:latin typeface="Verdana"/>
                <a:ea typeface="Verdana"/>
                <a:cs typeface="Verdana"/>
              </a:rPr>
            </a:br>
            <a:br>
              <a:rPr lang="pt-BR" sz="1600" dirty="0">
                <a:latin typeface="Verdana"/>
                <a:ea typeface="Verdana"/>
                <a:cs typeface="Verdana"/>
                <a:sym typeface="Verdana"/>
              </a:rPr>
            </a:br>
            <a:r>
              <a:rPr lang="en-US" sz="1200" b="1" err="1">
                <a:solidFill>
                  <a:srgbClr val="000000"/>
                </a:solidFill>
                <a:latin typeface="Verdana"/>
                <a:ea typeface="Verdana"/>
                <a:cs typeface="Verdana"/>
                <a:sym typeface="Verdana"/>
              </a:rPr>
              <a:t>Resumo</a:t>
            </a:r>
            <a:r>
              <a:rPr lang="en-US" sz="1200" b="1" dirty="0">
                <a:solidFill>
                  <a:srgbClr val="000000"/>
                </a:solidFill>
                <a:latin typeface="Verdana"/>
                <a:ea typeface="Verdana"/>
                <a:cs typeface="Verdana"/>
                <a:sym typeface="Verdana"/>
              </a:rPr>
              <a:t>:</a:t>
            </a:r>
            <a:r>
              <a:rPr lang="en-US" sz="1200" dirty="0">
                <a:solidFill>
                  <a:srgbClr val="000000"/>
                </a:solidFill>
                <a:latin typeface="Verdana"/>
                <a:ea typeface="Verdana"/>
                <a:cs typeface="Verdana"/>
                <a:sym typeface="Verdana"/>
              </a:rPr>
              <a:t> </a:t>
            </a:r>
            <a:r>
              <a:rPr lang="en-US" sz="1200" dirty="0">
                <a:solidFill>
                  <a:srgbClr val="000000"/>
                </a:solidFill>
                <a:latin typeface="Verdana"/>
                <a:ea typeface="Verdana"/>
                <a:sym typeface="Verdana"/>
              </a:rPr>
              <a:t>Permite o </a:t>
            </a:r>
            <a:r>
              <a:rPr lang="en-US" sz="1200" err="1">
                <a:solidFill>
                  <a:srgbClr val="000000"/>
                </a:solidFill>
                <a:latin typeface="Verdana"/>
                <a:ea typeface="Verdana"/>
                <a:sym typeface="Verdana"/>
              </a:rPr>
              <a:t>cadastro</a:t>
            </a:r>
            <a:r>
              <a:rPr lang="en-US" sz="1200" dirty="0">
                <a:solidFill>
                  <a:srgbClr val="000000"/>
                </a:solidFill>
                <a:latin typeface="Verdana"/>
                <a:ea typeface="Verdana"/>
                <a:sym typeface="Verdana"/>
              </a:rPr>
              <a:t> dos </a:t>
            </a:r>
            <a:r>
              <a:rPr lang="en-US" sz="1200" err="1">
                <a:solidFill>
                  <a:srgbClr val="000000"/>
                </a:solidFill>
                <a:latin typeface="Verdana"/>
                <a:ea typeface="Verdana"/>
                <a:sym typeface="Verdana"/>
              </a:rPr>
              <a:t>professores</a:t>
            </a:r>
            <a:r>
              <a:rPr lang="en-US" sz="1200" dirty="0">
                <a:solidFill>
                  <a:srgbClr val="000000"/>
                </a:solidFill>
                <a:latin typeface="Verdana"/>
                <a:ea typeface="Verdana"/>
                <a:sym typeface="Verdana"/>
              </a:rPr>
              <a:t> da </a:t>
            </a:r>
            <a:r>
              <a:rPr lang="en-US" sz="1200" b="1" dirty="0">
                <a:solidFill>
                  <a:srgbClr val="000000"/>
                </a:solidFill>
                <a:latin typeface="Verdana"/>
                <a:ea typeface="Verdana"/>
                <a:sym typeface="Verdana"/>
              </a:rPr>
              <a:t>Sala de </a:t>
            </a:r>
            <a:r>
              <a:rPr lang="en-US" sz="1200" b="1" err="1">
                <a:solidFill>
                  <a:srgbClr val="000000"/>
                </a:solidFill>
                <a:latin typeface="Verdana"/>
                <a:ea typeface="Verdana"/>
                <a:sym typeface="Verdana"/>
              </a:rPr>
              <a:t>Leitura</a:t>
            </a:r>
            <a:r>
              <a:rPr lang="en-US" sz="1200" dirty="0">
                <a:solidFill>
                  <a:srgbClr val="000000"/>
                </a:solidFill>
                <a:latin typeface="Verdana"/>
                <a:ea typeface="Verdana"/>
                <a:sym typeface="Verdana"/>
              </a:rPr>
              <a:t>, </a:t>
            </a:r>
            <a:r>
              <a:rPr lang="en-US" sz="1200" err="1">
                <a:solidFill>
                  <a:srgbClr val="000000"/>
                </a:solidFill>
                <a:latin typeface="Verdana"/>
                <a:ea typeface="Verdana"/>
                <a:sym typeface="Verdana"/>
              </a:rPr>
              <a:t>requisito</a:t>
            </a:r>
            <a:r>
              <a:rPr lang="en-US" sz="1200" dirty="0">
                <a:solidFill>
                  <a:srgbClr val="000000"/>
                </a:solidFill>
                <a:latin typeface="Verdana"/>
                <a:ea typeface="Verdana"/>
                <a:sym typeface="Verdana"/>
              </a:rPr>
              <a:t> </a:t>
            </a:r>
            <a:r>
              <a:rPr lang="en-US" sz="1200" err="1">
                <a:solidFill>
                  <a:srgbClr val="000000"/>
                </a:solidFill>
                <a:latin typeface="Verdana"/>
                <a:ea typeface="Verdana"/>
                <a:sym typeface="Verdana"/>
              </a:rPr>
              <a:t>necessário</a:t>
            </a:r>
            <a:r>
              <a:rPr lang="en-US" sz="1200" dirty="0">
                <a:solidFill>
                  <a:srgbClr val="000000"/>
                </a:solidFill>
                <a:latin typeface="Verdana"/>
                <a:ea typeface="Verdana"/>
                <a:sym typeface="Verdana"/>
              </a:rPr>
              <a:t> para a </a:t>
            </a:r>
            <a:r>
              <a:rPr lang="en-US" sz="1200" err="1">
                <a:solidFill>
                  <a:srgbClr val="000000"/>
                </a:solidFill>
                <a:latin typeface="Verdana"/>
                <a:ea typeface="Verdana"/>
                <a:sym typeface="Verdana"/>
              </a:rPr>
              <a:t>criação</a:t>
            </a:r>
            <a:r>
              <a:rPr lang="en-US" sz="1200" dirty="0">
                <a:solidFill>
                  <a:srgbClr val="000000"/>
                </a:solidFill>
                <a:latin typeface="Verdana"/>
                <a:ea typeface="Verdana"/>
                <a:sym typeface="Verdana"/>
              </a:rPr>
              <a:t> de </a:t>
            </a:r>
            <a:r>
              <a:rPr lang="en-US" sz="1200" err="1">
                <a:solidFill>
                  <a:srgbClr val="000000"/>
                </a:solidFill>
                <a:latin typeface="Verdana"/>
                <a:ea typeface="Verdana"/>
                <a:sym typeface="Verdana"/>
              </a:rPr>
              <a:t>turmas</a:t>
            </a:r>
            <a:r>
              <a:rPr lang="en-US" sz="1200" dirty="0">
                <a:solidFill>
                  <a:srgbClr val="000000"/>
                </a:solidFill>
                <a:latin typeface="Verdana"/>
                <a:ea typeface="Verdana"/>
                <a:sym typeface="Verdana"/>
              </a:rPr>
              <a:t> e a </a:t>
            </a:r>
            <a:r>
              <a:rPr lang="en-US" sz="1200" err="1">
                <a:solidFill>
                  <a:srgbClr val="000000"/>
                </a:solidFill>
                <a:latin typeface="Verdana"/>
                <a:ea typeface="Verdana"/>
                <a:sym typeface="Verdana"/>
              </a:rPr>
              <a:t>enturmação</a:t>
            </a:r>
            <a:r>
              <a:rPr lang="en-US" sz="1200" dirty="0">
                <a:solidFill>
                  <a:srgbClr val="000000"/>
                </a:solidFill>
                <a:latin typeface="Verdana"/>
                <a:ea typeface="Verdana"/>
                <a:sym typeface="Verdana"/>
              </a:rPr>
              <a:t> dos </a:t>
            </a:r>
            <a:r>
              <a:rPr lang="en-US" sz="1200" err="1">
                <a:solidFill>
                  <a:srgbClr val="000000"/>
                </a:solidFill>
                <a:latin typeface="Verdana"/>
                <a:ea typeface="Verdana"/>
                <a:sym typeface="Verdana"/>
              </a:rPr>
              <a:t>alunos</a:t>
            </a:r>
            <a:r>
              <a:rPr lang="en-US" sz="1200" dirty="0">
                <a:solidFill>
                  <a:srgbClr val="000000"/>
                </a:solidFill>
                <a:latin typeface="Verdana"/>
                <a:ea typeface="Verdana"/>
                <a:sym typeface="Verdana"/>
              </a:rPr>
              <a:t>.</a:t>
            </a:r>
            <a:endParaRPr lang="pt-BR" sz="1200">
              <a:solidFill>
                <a:srgbClr val="000000"/>
              </a:solidFill>
              <a:latin typeface="Verdana"/>
              <a:ea typeface="Verdana"/>
            </a:endParaRPr>
          </a:p>
          <a:p>
            <a:br>
              <a:rPr lang="pt-BR" sz="1600" dirty="0">
                <a:latin typeface="Verdana"/>
                <a:ea typeface="Verdana"/>
              </a:rPr>
            </a:br>
            <a:br>
              <a:rPr lang="pt-BR" sz="1600" dirty="0">
                <a:solidFill>
                  <a:srgbClr val="459AD6"/>
                </a:solidFill>
                <a:latin typeface="Verdana"/>
                <a:ea typeface="Verdana"/>
              </a:rPr>
            </a:br>
            <a:endParaRPr lang="pt-BR" sz="1600">
              <a:solidFill>
                <a:srgbClr val="459AD6"/>
              </a:solidFill>
              <a:latin typeface="Verdana"/>
              <a:ea typeface="Verdana"/>
            </a:endParaRPr>
          </a:p>
        </p:txBody>
      </p:sp>
      <p:grpSp>
        <p:nvGrpSpPr>
          <p:cNvPr id="148" name="Google Shape;148;p19">
            <a:extLst>
              <a:ext uri="{FF2B5EF4-FFF2-40B4-BE49-F238E27FC236}">
                <a16:creationId xmlns:a16="http://schemas.microsoft.com/office/drawing/2014/main" id="{D8829956-E30F-0405-4735-AE0DB4EEF941}"/>
              </a:ext>
            </a:extLst>
          </p:cNvPr>
          <p:cNvGrpSpPr/>
          <p:nvPr/>
        </p:nvGrpSpPr>
        <p:grpSpPr>
          <a:xfrm>
            <a:off x="0" y="0"/>
            <a:ext cx="9144000" cy="130813"/>
            <a:chOff x="0" y="0"/>
            <a:chExt cx="9144000" cy="346800"/>
          </a:xfrm>
        </p:grpSpPr>
        <p:sp>
          <p:nvSpPr>
            <p:cNvPr id="149" name="Google Shape;149;p19">
              <a:extLst>
                <a:ext uri="{FF2B5EF4-FFF2-40B4-BE49-F238E27FC236}">
                  <a16:creationId xmlns:a16="http://schemas.microsoft.com/office/drawing/2014/main" id="{47846F90-7468-923F-54E8-F41200BD0C8F}"/>
                </a:ext>
              </a:extLst>
            </p:cNvPr>
            <p:cNvSpPr/>
            <p:nvPr/>
          </p:nvSpPr>
          <p:spPr>
            <a:xfrm>
              <a:off x="0" y="0"/>
              <a:ext cx="3042000" cy="346800"/>
            </a:xfrm>
            <a:prstGeom prst="rect">
              <a:avLst/>
            </a:prstGeom>
            <a:solidFill>
              <a:srgbClr val="FFC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9">
              <a:extLst>
                <a:ext uri="{FF2B5EF4-FFF2-40B4-BE49-F238E27FC236}">
                  <a16:creationId xmlns:a16="http://schemas.microsoft.com/office/drawing/2014/main" id="{F889CC68-42E5-9CAA-3EDD-1A47817C4E91}"/>
                </a:ext>
              </a:extLst>
            </p:cNvPr>
            <p:cNvSpPr/>
            <p:nvPr/>
          </p:nvSpPr>
          <p:spPr>
            <a:xfrm>
              <a:off x="3042000" y="0"/>
              <a:ext cx="3078000" cy="346800"/>
            </a:xfrm>
            <a:prstGeom prst="rect">
              <a:avLst/>
            </a:prstGeom>
            <a:solidFill>
              <a:srgbClr val="459A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1" name="Google Shape;151;p19">
              <a:extLst>
                <a:ext uri="{FF2B5EF4-FFF2-40B4-BE49-F238E27FC236}">
                  <a16:creationId xmlns:a16="http://schemas.microsoft.com/office/drawing/2014/main" id="{882064FD-E9FE-7327-ABF9-C97208599200}"/>
                </a:ext>
              </a:extLst>
            </p:cNvPr>
            <p:cNvSpPr/>
            <p:nvPr/>
          </p:nvSpPr>
          <p:spPr>
            <a:xfrm>
              <a:off x="6120000" y="0"/>
              <a:ext cx="3024000" cy="346800"/>
            </a:xfrm>
            <a:prstGeom prst="rect">
              <a:avLst/>
            </a:prstGeom>
            <a:solidFill>
              <a:srgbClr val="FF8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 name="Google Shape;153;p19">
            <a:extLst>
              <a:ext uri="{FF2B5EF4-FFF2-40B4-BE49-F238E27FC236}">
                <a16:creationId xmlns:a16="http://schemas.microsoft.com/office/drawing/2014/main" id="{28BEED7D-FCAA-3E92-4F9C-132F19B6F07A}"/>
              </a:ext>
            </a:extLst>
          </p:cNvPr>
          <p:cNvSpPr txBox="1">
            <a:spLocks noGrp="1"/>
          </p:cNvSpPr>
          <p:nvPr>
            <p:ph type="sldNum" idx="12"/>
          </p:nvPr>
        </p:nvSpPr>
        <p:spPr>
          <a:xfrm>
            <a:off x="297879" y="454067"/>
            <a:ext cx="297600" cy="34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pt-BR">
                <a:solidFill>
                  <a:srgbClr val="FFDD55"/>
                </a:solidFill>
              </a:rPr>
              <a:t>3</a:t>
            </a:fld>
            <a:endParaRPr>
              <a:solidFill>
                <a:srgbClr val="FFDD55"/>
              </a:solidFill>
            </a:endParaRPr>
          </a:p>
        </p:txBody>
      </p:sp>
      <p:sp>
        <p:nvSpPr>
          <p:cNvPr id="3" name="CaixaDeTexto 2">
            <a:extLst>
              <a:ext uri="{FF2B5EF4-FFF2-40B4-BE49-F238E27FC236}">
                <a16:creationId xmlns:a16="http://schemas.microsoft.com/office/drawing/2014/main" id="{E2B3F9A1-0721-B9ED-5460-9017885A62D2}"/>
              </a:ext>
            </a:extLst>
          </p:cNvPr>
          <p:cNvSpPr txBox="1"/>
          <p:nvPr/>
        </p:nvSpPr>
        <p:spPr>
          <a:xfrm>
            <a:off x="6196052" y="3067370"/>
            <a:ext cx="2793974" cy="11630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50000"/>
              </a:lnSpc>
              <a:buFont typeface="Arial"/>
              <a:buChar char="•"/>
            </a:pPr>
            <a:r>
              <a:rPr lang="en-US" sz="1200" dirty="0">
                <a:latin typeface="Verdana"/>
              </a:rPr>
              <a:t>No menu lateral, clique em </a:t>
            </a:r>
            <a:r>
              <a:rPr lang="en-US" sz="1200" b="1" dirty="0">
                <a:latin typeface="Verdana"/>
              </a:rPr>
              <a:t>Cadastro Professor </a:t>
            </a:r>
            <a:r>
              <a:rPr lang="en-US" sz="1200" b="1" dirty="0" err="1">
                <a:latin typeface="Verdana"/>
              </a:rPr>
              <a:t>Articulador</a:t>
            </a:r>
            <a:r>
              <a:rPr lang="en-US" sz="1200" dirty="0">
                <a:latin typeface="Verdana"/>
              </a:rPr>
              <a:t>.</a:t>
            </a:r>
            <a:endParaRPr lang="pt-BR" sz="1200" dirty="0">
              <a:latin typeface="Verdana"/>
            </a:endParaRPr>
          </a:p>
          <a:p>
            <a:pPr marL="228600" indent="-228600">
              <a:lnSpc>
                <a:spcPct val="150000"/>
              </a:lnSpc>
              <a:buFont typeface="Arial"/>
              <a:buChar char="•"/>
            </a:pPr>
            <a:r>
              <a:rPr lang="en-US" sz="1200" dirty="0">
                <a:latin typeface="Verdana"/>
              </a:rPr>
              <a:t> Clique em </a:t>
            </a:r>
            <a:r>
              <a:rPr lang="en-US" sz="1200" b="1" dirty="0" err="1">
                <a:latin typeface="Verdana"/>
              </a:rPr>
              <a:t>Cadastrar</a:t>
            </a:r>
            <a:r>
              <a:rPr lang="en-US" sz="1200" b="1" dirty="0">
                <a:latin typeface="Verdana"/>
              </a:rPr>
              <a:t>.</a:t>
            </a:r>
            <a:endParaRPr lang="en-US" sz="1200" dirty="0">
              <a:latin typeface="Verdana"/>
            </a:endParaRPr>
          </a:p>
        </p:txBody>
      </p:sp>
      <p:pic>
        <p:nvPicPr>
          <p:cNvPr id="6" name="Imagem 5" descr="Interface gráfica do usuário, Texto, Aplicativo, Email&#10;&#10;O conteúdo gerado por IA pode estar incorreto.">
            <a:extLst>
              <a:ext uri="{FF2B5EF4-FFF2-40B4-BE49-F238E27FC236}">
                <a16:creationId xmlns:a16="http://schemas.microsoft.com/office/drawing/2014/main" id="{64F40AC0-1654-6D6A-8B93-BB72C8985B58}"/>
              </a:ext>
            </a:extLst>
          </p:cNvPr>
          <p:cNvPicPr>
            <a:picLocks noChangeAspect="1"/>
          </p:cNvPicPr>
          <p:nvPr/>
        </p:nvPicPr>
        <p:blipFill>
          <a:blip r:embed="rId3"/>
          <a:stretch>
            <a:fillRect/>
          </a:stretch>
        </p:blipFill>
        <p:spPr>
          <a:xfrm>
            <a:off x="238235" y="1895203"/>
            <a:ext cx="5768374" cy="23503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Imagem 3" descr="Texto&#10;&#10;O conteúdo gerado por IA pode estar incorreto.">
            <a:extLst>
              <a:ext uri="{FF2B5EF4-FFF2-40B4-BE49-F238E27FC236}">
                <a16:creationId xmlns:a16="http://schemas.microsoft.com/office/drawing/2014/main" id="{1252EFDC-1E0E-250D-22EB-5FE1AFCE2EAC}"/>
              </a:ext>
            </a:extLst>
          </p:cNvPr>
          <p:cNvPicPr>
            <a:picLocks noChangeAspect="1"/>
          </p:cNvPicPr>
          <p:nvPr/>
        </p:nvPicPr>
        <p:blipFill>
          <a:blip r:embed="rId4"/>
          <a:stretch>
            <a:fillRect/>
          </a:stretch>
        </p:blipFill>
        <p:spPr>
          <a:xfrm>
            <a:off x="7590967" y="452386"/>
            <a:ext cx="1297948" cy="467489"/>
          </a:xfrm>
          <a:prstGeom prst="rect">
            <a:avLst/>
          </a:prstGeom>
          <a:ln>
            <a:noFill/>
          </a:ln>
        </p:spPr>
      </p:pic>
      <p:sp>
        <p:nvSpPr>
          <p:cNvPr id="5" name="Google Shape;145;p19">
            <a:extLst>
              <a:ext uri="{FF2B5EF4-FFF2-40B4-BE49-F238E27FC236}">
                <a16:creationId xmlns:a16="http://schemas.microsoft.com/office/drawing/2014/main" id="{9562FD2A-D731-F2D6-5A9F-0D600E4F89B0}"/>
              </a:ext>
            </a:extLst>
          </p:cNvPr>
          <p:cNvSpPr/>
          <p:nvPr/>
        </p:nvSpPr>
        <p:spPr>
          <a:xfrm>
            <a:off x="235179" y="379895"/>
            <a:ext cx="423000" cy="423000"/>
          </a:xfrm>
          <a:prstGeom prst="ellipse">
            <a:avLst/>
          </a:prstGeom>
          <a:noFill/>
          <a:ln w="9525" cap="flat" cmpd="sng">
            <a:solidFill>
              <a:srgbClr val="FFA359"/>
            </a:solidFill>
            <a:prstDash val="solid"/>
            <a:round/>
            <a:headEnd type="none" w="sm" len="sm"/>
            <a:tailEnd type="none" w="sm" len="sm"/>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rtl="0">
              <a:spcBef>
                <a:spcPts val="0"/>
              </a:spcBef>
              <a:spcAft>
                <a:spcPts val="0"/>
              </a:spcAft>
              <a:buNone/>
            </a:pPr>
            <a:endParaRPr sz="1800">
              <a:solidFill>
                <a:srgbClr val="FFFFFF"/>
              </a:solidFill>
              <a:latin typeface="Roboto"/>
              <a:ea typeface="Roboto"/>
              <a:cs typeface="Roboto"/>
              <a:sym typeface="Roboto"/>
            </a:endParaRPr>
          </a:p>
        </p:txBody>
      </p:sp>
    </p:spTree>
    <p:extLst>
      <p:ext uri="{BB962C8B-B14F-4D97-AF65-F5344CB8AC3E}">
        <p14:creationId xmlns:p14="http://schemas.microsoft.com/office/powerpoint/2010/main" val="1014210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5B72FF20-D044-73CE-3053-3AE750943665}"/>
            </a:ext>
          </a:extLst>
        </p:cNvPr>
        <p:cNvGrpSpPr/>
        <p:nvPr/>
      </p:nvGrpSpPr>
      <p:grpSpPr>
        <a:xfrm>
          <a:off x="0" y="0"/>
          <a:ext cx="0" cy="0"/>
          <a:chOff x="0" y="0"/>
          <a:chExt cx="0" cy="0"/>
        </a:xfrm>
      </p:grpSpPr>
      <p:sp>
        <p:nvSpPr>
          <p:cNvPr id="144" name="Google Shape;144;p19">
            <a:extLst>
              <a:ext uri="{FF2B5EF4-FFF2-40B4-BE49-F238E27FC236}">
                <a16:creationId xmlns:a16="http://schemas.microsoft.com/office/drawing/2014/main" id="{989FAA26-FA92-6DEC-7819-676711F69A88}"/>
              </a:ext>
            </a:extLst>
          </p:cNvPr>
          <p:cNvSpPr/>
          <p:nvPr/>
        </p:nvSpPr>
        <p:spPr>
          <a:xfrm>
            <a:off x="0" y="5012475"/>
            <a:ext cx="9144000" cy="1308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5" name="Google Shape;145;p19">
            <a:extLst>
              <a:ext uri="{FF2B5EF4-FFF2-40B4-BE49-F238E27FC236}">
                <a16:creationId xmlns:a16="http://schemas.microsoft.com/office/drawing/2014/main" id="{A3C6BC96-D5D0-1F21-1401-D6B6801D91FE}"/>
              </a:ext>
            </a:extLst>
          </p:cNvPr>
          <p:cNvSpPr/>
          <p:nvPr/>
        </p:nvSpPr>
        <p:spPr>
          <a:xfrm>
            <a:off x="380125" y="269606"/>
            <a:ext cx="423000" cy="423000"/>
          </a:xfrm>
          <a:prstGeom prst="ellipse">
            <a:avLst/>
          </a:prstGeom>
          <a:noFill/>
          <a:ln w="9525" cap="flat" cmpd="sng">
            <a:solidFill>
              <a:srgbClr val="FFA35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Roboto"/>
              <a:ea typeface="Roboto"/>
              <a:cs typeface="Roboto"/>
              <a:sym typeface="Roboto"/>
            </a:endParaRPr>
          </a:p>
        </p:txBody>
      </p:sp>
      <p:sp>
        <p:nvSpPr>
          <p:cNvPr id="146" name="Google Shape;146;p19">
            <a:extLst>
              <a:ext uri="{FF2B5EF4-FFF2-40B4-BE49-F238E27FC236}">
                <a16:creationId xmlns:a16="http://schemas.microsoft.com/office/drawing/2014/main" id="{EE5A4102-0BFF-EAB0-1146-3AB1FCAD64FE}"/>
              </a:ext>
            </a:extLst>
          </p:cNvPr>
          <p:cNvSpPr txBox="1">
            <a:spLocks noGrp="1"/>
          </p:cNvSpPr>
          <p:nvPr>
            <p:ph type="title"/>
          </p:nvPr>
        </p:nvSpPr>
        <p:spPr>
          <a:xfrm>
            <a:off x="1246200" y="272650"/>
            <a:ext cx="7111200" cy="651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ct val="124752"/>
              <a:buFont typeface="Arial"/>
              <a:buNone/>
            </a:pPr>
            <a:r>
              <a:rPr lang="pt-BR" sz="1600" b="1" dirty="0">
                <a:solidFill>
                  <a:srgbClr val="459AD6"/>
                </a:solidFill>
                <a:latin typeface="Verdana"/>
                <a:ea typeface="Verdana"/>
                <a:cs typeface="Verdana"/>
                <a:sym typeface="Verdana"/>
              </a:rPr>
              <a:t>Passo-a-passo</a:t>
            </a:r>
            <a:endParaRPr lang="pt-BR" sz="1600" b="1">
              <a:solidFill>
                <a:srgbClr val="459AD6"/>
              </a:solidFill>
              <a:latin typeface="Verdana"/>
              <a:ea typeface="Verdana"/>
              <a:cs typeface="Verdana"/>
            </a:endParaRPr>
          </a:p>
          <a:p>
            <a:pPr>
              <a:buSzPct val="190908"/>
            </a:pPr>
            <a:r>
              <a:rPr lang="pt-BR" sz="1600" dirty="0">
                <a:solidFill>
                  <a:srgbClr val="459AD6"/>
                </a:solidFill>
                <a:latin typeface="Verdana"/>
                <a:ea typeface="Verdana"/>
                <a:cs typeface="Verdana"/>
                <a:sym typeface="Verdana"/>
              </a:rPr>
              <a:t>Sou + Recomposição /</a:t>
            </a:r>
            <a:r>
              <a:rPr lang="pt-BR" sz="1600" dirty="0">
                <a:solidFill>
                  <a:srgbClr val="459AD6"/>
                </a:solidFill>
                <a:latin typeface="Verdana"/>
                <a:ea typeface="Verdana"/>
                <a:sym typeface="Verdana"/>
              </a:rPr>
              <a:t>Cadastro Professor Articulador.</a:t>
            </a:r>
            <a:endParaRPr lang="pt-BR" sz="1600" dirty="0">
              <a:solidFill>
                <a:srgbClr val="459AD6"/>
              </a:solidFill>
              <a:ea typeface="Verdana"/>
            </a:endParaRPr>
          </a:p>
        </p:txBody>
      </p:sp>
      <p:grpSp>
        <p:nvGrpSpPr>
          <p:cNvPr id="148" name="Google Shape;148;p19">
            <a:extLst>
              <a:ext uri="{FF2B5EF4-FFF2-40B4-BE49-F238E27FC236}">
                <a16:creationId xmlns:a16="http://schemas.microsoft.com/office/drawing/2014/main" id="{3D780BE0-7B2C-86A8-BD29-8C91B83E63B3}"/>
              </a:ext>
            </a:extLst>
          </p:cNvPr>
          <p:cNvGrpSpPr/>
          <p:nvPr/>
        </p:nvGrpSpPr>
        <p:grpSpPr>
          <a:xfrm>
            <a:off x="0" y="0"/>
            <a:ext cx="9144000" cy="130813"/>
            <a:chOff x="0" y="0"/>
            <a:chExt cx="9144000" cy="346800"/>
          </a:xfrm>
        </p:grpSpPr>
        <p:sp>
          <p:nvSpPr>
            <p:cNvPr id="149" name="Google Shape;149;p19">
              <a:extLst>
                <a:ext uri="{FF2B5EF4-FFF2-40B4-BE49-F238E27FC236}">
                  <a16:creationId xmlns:a16="http://schemas.microsoft.com/office/drawing/2014/main" id="{CC9707CD-4142-7A56-5998-DBDC131A5F32}"/>
                </a:ext>
              </a:extLst>
            </p:cNvPr>
            <p:cNvSpPr/>
            <p:nvPr/>
          </p:nvSpPr>
          <p:spPr>
            <a:xfrm>
              <a:off x="0" y="0"/>
              <a:ext cx="3042000" cy="346800"/>
            </a:xfrm>
            <a:prstGeom prst="rect">
              <a:avLst/>
            </a:prstGeom>
            <a:solidFill>
              <a:srgbClr val="FFC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9">
              <a:extLst>
                <a:ext uri="{FF2B5EF4-FFF2-40B4-BE49-F238E27FC236}">
                  <a16:creationId xmlns:a16="http://schemas.microsoft.com/office/drawing/2014/main" id="{2CD11B19-63A4-249C-4BCF-DDE238E89C89}"/>
                </a:ext>
              </a:extLst>
            </p:cNvPr>
            <p:cNvSpPr/>
            <p:nvPr/>
          </p:nvSpPr>
          <p:spPr>
            <a:xfrm>
              <a:off x="3042000" y="0"/>
              <a:ext cx="3078000" cy="346800"/>
            </a:xfrm>
            <a:prstGeom prst="rect">
              <a:avLst/>
            </a:prstGeom>
            <a:solidFill>
              <a:srgbClr val="459A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1" name="Google Shape;151;p19">
              <a:extLst>
                <a:ext uri="{FF2B5EF4-FFF2-40B4-BE49-F238E27FC236}">
                  <a16:creationId xmlns:a16="http://schemas.microsoft.com/office/drawing/2014/main" id="{2EA2F967-BEBA-FCFE-3D99-05F5F219540B}"/>
                </a:ext>
              </a:extLst>
            </p:cNvPr>
            <p:cNvSpPr/>
            <p:nvPr/>
          </p:nvSpPr>
          <p:spPr>
            <a:xfrm>
              <a:off x="6120000" y="0"/>
              <a:ext cx="3024000" cy="346800"/>
            </a:xfrm>
            <a:prstGeom prst="rect">
              <a:avLst/>
            </a:prstGeom>
            <a:solidFill>
              <a:srgbClr val="FF8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 name="Google Shape;153;p19">
            <a:extLst>
              <a:ext uri="{FF2B5EF4-FFF2-40B4-BE49-F238E27FC236}">
                <a16:creationId xmlns:a16="http://schemas.microsoft.com/office/drawing/2014/main" id="{324AAF04-CC53-305B-C797-A9974C06ADA5}"/>
              </a:ext>
            </a:extLst>
          </p:cNvPr>
          <p:cNvSpPr txBox="1">
            <a:spLocks noGrp="1"/>
          </p:cNvSpPr>
          <p:nvPr>
            <p:ph type="sldNum" idx="12"/>
          </p:nvPr>
        </p:nvSpPr>
        <p:spPr>
          <a:xfrm>
            <a:off x="442825" y="346611"/>
            <a:ext cx="297600" cy="34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pt-BR">
                <a:solidFill>
                  <a:srgbClr val="FFDD55"/>
                </a:solidFill>
              </a:rPr>
              <a:t>4</a:t>
            </a:fld>
            <a:endParaRPr>
              <a:solidFill>
                <a:srgbClr val="FFDD55"/>
              </a:solidFill>
            </a:endParaRPr>
          </a:p>
        </p:txBody>
      </p:sp>
      <p:sp>
        <p:nvSpPr>
          <p:cNvPr id="2" name="CaixaDeTexto 1">
            <a:extLst>
              <a:ext uri="{FF2B5EF4-FFF2-40B4-BE49-F238E27FC236}">
                <a16:creationId xmlns:a16="http://schemas.microsoft.com/office/drawing/2014/main" id="{709CAC59-F67C-A7B6-8D00-F4B14CA7C2AE}"/>
              </a:ext>
            </a:extLst>
          </p:cNvPr>
          <p:cNvSpPr txBox="1"/>
          <p:nvPr/>
        </p:nvSpPr>
        <p:spPr>
          <a:xfrm>
            <a:off x="380272" y="1019886"/>
            <a:ext cx="8436633" cy="11655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ct val="150000"/>
              </a:lnSpc>
              <a:buFont typeface="Arial,Sans-Serif"/>
              <a:buChar char="•"/>
            </a:pPr>
            <a:r>
              <a:rPr lang="en-US" sz="1200" dirty="0">
                <a:latin typeface="Verdana"/>
              </a:rPr>
              <a:t> Informe o </a:t>
            </a:r>
            <a:r>
              <a:rPr lang="en-US" sz="1200" b="1" dirty="0">
                <a:latin typeface="Verdana"/>
              </a:rPr>
              <a:t>CPF</a:t>
            </a:r>
            <a:r>
              <a:rPr lang="en-US" sz="1200" dirty="0">
                <a:latin typeface="Verdana"/>
              </a:rPr>
              <a:t> do professor e clique em </a:t>
            </a:r>
            <a:r>
              <a:rPr lang="en-US" sz="1200" dirty="0" err="1">
                <a:latin typeface="Verdana"/>
              </a:rPr>
              <a:t>pesquisar</a:t>
            </a:r>
            <a:r>
              <a:rPr lang="en-US" sz="1200" dirty="0">
                <a:latin typeface="Verdana"/>
              </a:rPr>
              <a:t>. ​</a:t>
            </a:r>
          </a:p>
          <a:p>
            <a:pPr marL="285750" lvl="1" indent="-285750">
              <a:lnSpc>
                <a:spcPct val="150000"/>
              </a:lnSpc>
              <a:buFont typeface="Arial,Sans-Serif"/>
              <a:buChar char="•"/>
            </a:pPr>
            <a:r>
              <a:rPr lang="en-US" sz="1200" dirty="0">
                <a:latin typeface="Verdana"/>
              </a:rPr>
              <a:t>Para que o </a:t>
            </a:r>
            <a:r>
              <a:rPr lang="en-US" sz="1200" dirty="0" err="1">
                <a:latin typeface="Verdana"/>
              </a:rPr>
              <a:t>sistema</a:t>
            </a:r>
            <a:r>
              <a:rPr lang="en-US" sz="1200" dirty="0">
                <a:latin typeface="Verdana"/>
              </a:rPr>
              <a:t> </a:t>
            </a:r>
            <a:r>
              <a:rPr lang="en-US" sz="1200" dirty="0" err="1">
                <a:latin typeface="Verdana"/>
              </a:rPr>
              <a:t>valide</a:t>
            </a:r>
            <a:r>
              <a:rPr lang="en-US" sz="1200" dirty="0">
                <a:latin typeface="Verdana"/>
              </a:rPr>
              <a:t> e </a:t>
            </a:r>
            <a:r>
              <a:rPr lang="en-US" sz="1200" dirty="0" err="1">
                <a:latin typeface="Verdana"/>
              </a:rPr>
              <a:t>traga</a:t>
            </a:r>
            <a:r>
              <a:rPr lang="en-US" sz="1200" dirty="0">
                <a:latin typeface="Verdana"/>
              </a:rPr>
              <a:t> as </a:t>
            </a:r>
            <a:r>
              <a:rPr lang="en-US" sz="1200" dirty="0" err="1">
                <a:latin typeface="Verdana"/>
              </a:rPr>
              <a:t>informaçoes</a:t>
            </a:r>
            <a:r>
              <a:rPr lang="en-US" sz="1200" dirty="0">
                <a:latin typeface="Verdana"/>
              </a:rPr>
              <a:t> do professor, é </a:t>
            </a:r>
            <a:r>
              <a:rPr lang="en-US" sz="1200" dirty="0" err="1">
                <a:latin typeface="Verdana"/>
              </a:rPr>
              <a:t>necessário</a:t>
            </a:r>
            <a:r>
              <a:rPr lang="en-US" sz="1200" dirty="0">
                <a:latin typeface="Verdana"/>
              </a:rPr>
              <a:t> que </a:t>
            </a:r>
            <a:r>
              <a:rPr lang="en-US" sz="1200" dirty="0" err="1">
                <a:solidFill>
                  <a:srgbClr val="FF0000"/>
                </a:solidFill>
                <a:latin typeface="Verdana"/>
              </a:rPr>
              <a:t>esteja</a:t>
            </a:r>
            <a:r>
              <a:rPr lang="en-US" sz="1200" dirty="0">
                <a:solidFill>
                  <a:srgbClr val="FF0000"/>
                </a:solidFill>
                <a:latin typeface="Verdana"/>
              </a:rPr>
              <a:t> </a:t>
            </a:r>
            <a:r>
              <a:rPr lang="en-US" sz="1200" dirty="0" err="1">
                <a:solidFill>
                  <a:srgbClr val="FF0000"/>
                </a:solidFill>
                <a:latin typeface="Verdana"/>
              </a:rPr>
              <a:t>devidamente</a:t>
            </a:r>
            <a:r>
              <a:rPr lang="en-US" sz="1200" dirty="0">
                <a:solidFill>
                  <a:srgbClr val="FF0000"/>
                </a:solidFill>
                <a:latin typeface="Verdana"/>
              </a:rPr>
              <a:t> </a:t>
            </a:r>
            <a:r>
              <a:rPr lang="en-US" sz="1200" dirty="0" err="1">
                <a:latin typeface="Verdana"/>
              </a:rPr>
              <a:t>atribuído</a:t>
            </a:r>
            <a:r>
              <a:rPr lang="en-US" sz="1200" dirty="0">
                <a:latin typeface="Verdana"/>
              </a:rPr>
              <a:t> </a:t>
            </a:r>
            <a:r>
              <a:rPr lang="en-US" sz="1200" dirty="0" err="1">
                <a:solidFill>
                  <a:srgbClr val="FF0000"/>
                </a:solidFill>
                <a:latin typeface="Verdana"/>
              </a:rPr>
              <a:t>como</a:t>
            </a:r>
            <a:r>
              <a:rPr lang="en-US" sz="1200" dirty="0">
                <a:latin typeface="Verdana"/>
              </a:rPr>
              <a:t> </a:t>
            </a:r>
            <a:r>
              <a:rPr lang="en-US" sz="1200" b="1" dirty="0">
                <a:latin typeface="Verdana"/>
              </a:rPr>
              <a:t>"Professor de Sala de Leitura"</a:t>
            </a:r>
            <a:r>
              <a:rPr lang="en-US" sz="1200" dirty="0">
                <a:latin typeface="Verdana"/>
              </a:rPr>
              <a:t>​</a:t>
            </a:r>
            <a:r>
              <a:rPr lang="en-US" sz="1200" dirty="0">
                <a:solidFill>
                  <a:srgbClr val="FF0000"/>
                </a:solidFill>
                <a:latin typeface="Verdana"/>
              </a:rPr>
              <a:t>.</a:t>
            </a:r>
            <a:endParaRPr lang="en-US" sz="1200" dirty="0">
              <a:latin typeface="Verdana"/>
            </a:endParaRPr>
          </a:p>
          <a:p>
            <a:pPr marL="228600" lvl="1" indent="-228600">
              <a:lnSpc>
                <a:spcPct val="150000"/>
              </a:lnSpc>
              <a:buFont typeface="Arial,Sans-Serif"/>
              <a:buChar char="•"/>
            </a:pPr>
            <a:r>
              <a:rPr lang="en-US" sz="1200" b="1" dirty="0">
                <a:latin typeface="Verdana"/>
              </a:rPr>
              <a:t> </a:t>
            </a:r>
            <a:r>
              <a:rPr lang="en-US" sz="1200" dirty="0" err="1">
                <a:latin typeface="Verdana"/>
              </a:rPr>
              <a:t>Confirme</a:t>
            </a:r>
            <a:r>
              <a:rPr lang="en-US" sz="1200" dirty="0">
                <a:latin typeface="Verdana"/>
              </a:rPr>
              <a:t> </a:t>
            </a:r>
            <a:r>
              <a:rPr lang="en-US" sz="1200" dirty="0" err="1">
                <a:latin typeface="Verdana"/>
              </a:rPr>
              <a:t>os</a:t>
            </a:r>
            <a:r>
              <a:rPr lang="en-US" sz="1200" dirty="0">
                <a:latin typeface="Verdana"/>
              </a:rPr>
              <a:t> dados e clique em </a:t>
            </a:r>
            <a:r>
              <a:rPr lang="en-US" sz="1200" b="1" dirty="0">
                <a:latin typeface="Verdana"/>
              </a:rPr>
              <a:t>Salvar</a:t>
            </a:r>
            <a:r>
              <a:rPr lang="en-US" sz="1200" dirty="0">
                <a:latin typeface="Verdana"/>
              </a:rPr>
              <a:t>.​</a:t>
            </a:r>
          </a:p>
        </p:txBody>
      </p:sp>
      <p:pic>
        <p:nvPicPr>
          <p:cNvPr id="4" name="Imagem 3" descr="Interface gráfica do usuário, Aplicativo&#10;&#10;O conteúdo gerado por IA pode estar incorreto.">
            <a:extLst>
              <a:ext uri="{FF2B5EF4-FFF2-40B4-BE49-F238E27FC236}">
                <a16:creationId xmlns:a16="http://schemas.microsoft.com/office/drawing/2014/main" id="{1A11B740-85A2-DC59-06E6-DD5A7B55060F}"/>
              </a:ext>
            </a:extLst>
          </p:cNvPr>
          <p:cNvPicPr>
            <a:picLocks noChangeAspect="1"/>
          </p:cNvPicPr>
          <p:nvPr/>
        </p:nvPicPr>
        <p:blipFill>
          <a:blip r:embed="rId3"/>
          <a:stretch>
            <a:fillRect/>
          </a:stretch>
        </p:blipFill>
        <p:spPr>
          <a:xfrm>
            <a:off x="760006" y="2336756"/>
            <a:ext cx="7623988" cy="25897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Imagem 4" descr="Texto&#10;&#10;O conteúdo gerado por IA pode estar incorreto.">
            <a:extLst>
              <a:ext uri="{FF2B5EF4-FFF2-40B4-BE49-F238E27FC236}">
                <a16:creationId xmlns:a16="http://schemas.microsoft.com/office/drawing/2014/main" id="{2C50BA56-A11D-1E68-9600-D83D98A339F8}"/>
              </a:ext>
            </a:extLst>
          </p:cNvPr>
          <p:cNvPicPr>
            <a:picLocks noChangeAspect="1"/>
          </p:cNvPicPr>
          <p:nvPr/>
        </p:nvPicPr>
        <p:blipFill>
          <a:blip r:embed="rId4"/>
          <a:stretch>
            <a:fillRect/>
          </a:stretch>
        </p:blipFill>
        <p:spPr>
          <a:xfrm>
            <a:off x="7590967" y="452386"/>
            <a:ext cx="1297948" cy="467489"/>
          </a:xfrm>
          <a:prstGeom prst="rect">
            <a:avLst/>
          </a:prstGeom>
          <a:ln>
            <a:noFill/>
          </a:ln>
        </p:spPr>
      </p:pic>
    </p:spTree>
    <p:extLst>
      <p:ext uri="{BB962C8B-B14F-4D97-AF65-F5344CB8AC3E}">
        <p14:creationId xmlns:p14="http://schemas.microsoft.com/office/powerpoint/2010/main" val="1949972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E36AC20A-01BD-8993-10B9-3479B2F73D52}"/>
            </a:ext>
          </a:extLst>
        </p:cNvPr>
        <p:cNvGrpSpPr/>
        <p:nvPr/>
      </p:nvGrpSpPr>
      <p:grpSpPr>
        <a:xfrm>
          <a:off x="0" y="0"/>
          <a:ext cx="0" cy="0"/>
          <a:chOff x="0" y="0"/>
          <a:chExt cx="0" cy="0"/>
        </a:xfrm>
      </p:grpSpPr>
      <p:sp>
        <p:nvSpPr>
          <p:cNvPr id="144" name="Google Shape;144;p19">
            <a:extLst>
              <a:ext uri="{FF2B5EF4-FFF2-40B4-BE49-F238E27FC236}">
                <a16:creationId xmlns:a16="http://schemas.microsoft.com/office/drawing/2014/main" id="{1A09FA86-45DF-F2E7-749C-CFF843046498}"/>
              </a:ext>
            </a:extLst>
          </p:cNvPr>
          <p:cNvSpPr/>
          <p:nvPr/>
        </p:nvSpPr>
        <p:spPr>
          <a:xfrm>
            <a:off x="0" y="5012475"/>
            <a:ext cx="9144000" cy="1308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5" name="Google Shape;145;p19">
            <a:extLst>
              <a:ext uri="{FF2B5EF4-FFF2-40B4-BE49-F238E27FC236}">
                <a16:creationId xmlns:a16="http://schemas.microsoft.com/office/drawing/2014/main" id="{E810B236-9862-3127-50E9-C1DA82E3A264}"/>
              </a:ext>
            </a:extLst>
          </p:cNvPr>
          <p:cNvSpPr/>
          <p:nvPr/>
        </p:nvSpPr>
        <p:spPr>
          <a:xfrm>
            <a:off x="530520" y="500211"/>
            <a:ext cx="423000" cy="423000"/>
          </a:xfrm>
          <a:prstGeom prst="ellipse">
            <a:avLst/>
          </a:prstGeom>
          <a:noFill/>
          <a:ln w="9525" cap="flat" cmpd="sng">
            <a:solidFill>
              <a:srgbClr val="FFA35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Roboto"/>
              <a:ea typeface="Roboto"/>
              <a:cs typeface="Roboto"/>
              <a:sym typeface="Roboto"/>
            </a:endParaRPr>
          </a:p>
        </p:txBody>
      </p:sp>
      <p:sp>
        <p:nvSpPr>
          <p:cNvPr id="146" name="Google Shape;146;p19">
            <a:extLst>
              <a:ext uri="{FF2B5EF4-FFF2-40B4-BE49-F238E27FC236}">
                <a16:creationId xmlns:a16="http://schemas.microsoft.com/office/drawing/2014/main" id="{B4386CC9-B2AE-A85C-BA50-CC16205999B9}"/>
              </a:ext>
            </a:extLst>
          </p:cNvPr>
          <p:cNvSpPr txBox="1">
            <a:spLocks noGrp="1"/>
          </p:cNvSpPr>
          <p:nvPr>
            <p:ph type="title"/>
          </p:nvPr>
        </p:nvSpPr>
        <p:spPr>
          <a:xfrm>
            <a:off x="1246200" y="272650"/>
            <a:ext cx="7111200" cy="651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ct val="124752"/>
              <a:buFont typeface="Arial"/>
              <a:buNone/>
            </a:pPr>
            <a:r>
              <a:rPr lang="pt-BR" sz="1600" b="1" dirty="0">
                <a:solidFill>
                  <a:srgbClr val="459AD6"/>
                </a:solidFill>
                <a:latin typeface="Verdana"/>
                <a:ea typeface="Verdana"/>
                <a:cs typeface="Verdana"/>
                <a:sym typeface="Verdana"/>
              </a:rPr>
              <a:t>Passo-a-passo</a:t>
            </a:r>
            <a:endParaRPr lang="pt-BR" sz="1600" b="1">
              <a:solidFill>
                <a:srgbClr val="459AD6"/>
              </a:solidFill>
              <a:latin typeface="Verdana"/>
              <a:ea typeface="Verdana"/>
              <a:cs typeface="Verdana"/>
            </a:endParaRPr>
          </a:p>
          <a:p>
            <a:pPr>
              <a:buSzPct val="190908"/>
            </a:pPr>
            <a:r>
              <a:rPr lang="pt-BR" sz="1600" dirty="0">
                <a:solidFill>
                  <a:srgbClr val="459AD6"/>
                </a:solidFill>
                <a:latin typeface="Verdana"/>
                <a:ea typeface="Verdana"/>
                <a:cs typeface="Verdana"/>
                <a:sym typeface="Verdana"/>
              </a:rPr>
              <a:t>Sou + Recomposição/ Cadastro das Turmas.</a:t>
            </a:r>
            <a:br>
              <a:rPr lang="pt-BR" sz="1600" dirty="0">
                <a:solidFill>
                  <a:srgbClr val="459AD6"/>
                </a:solidFill>
                <a:latin typeface="Verdana"/>
                <a:ea typeface="Verdana"/>
                <a:cs typeface="Verdana"/>
              </a:rPr>
            </a:br>
            <a:br>
              <a:rPr lang="pt-BR" sz="1600" dirty="0">
                <a:latin typeface="Verdana"/>
                <a:ea typeface="Verdana"/>
              </a:rPr>
            </a:br>
            <a:r>
              <a:rPr lang="pt-BR" sz="1200" b="1" dirty="0">
                <a:latin typeface="Verdana"/>
                <a:ea typeface="Verdana"/>
              </a:rPr>
              <a:t>Resumo:</a:t>
            </a:r>
            <a:r>
              <a:rPr lang="pt-BR" sz="1200" dirty="0">
                <a:latin typeface="Verdana"/>
                <a:ea typeface="Verdana"/>
              </a:rPr>
              <a:t> Permite criar e gerenciar as turmas de recomposição. As nomenclaturas são geradas automaticamente pelo sistema. As turmas </a:t>
            </a:r>
            <a:r>
              <a:rPr lang="pt-BR" sz="1200" b="1" dirty="0">
                <a:latin typeface="Verdana"/>
                <a:ea typeface="Verdana"/>
              </a:rPr>
              <a:t>Coruja</a:t>
            </a:r>
            <a:r>
              <a:rPr lang="pt-BR" sz="1200" dirty="0">
                <a:latin typeface="Verdana"/>
                <a:ea typeface="Verdana"/>
              </a:rPr>
              <a:t> podem ser criadas apenas para os </a:t>
            </a:r>
            <a:r>
              <a:rPr lang="pt-BR" sz="1200" b="1" dirty="0">
                <a:latin typeface="Verdana"/>
                <a:ea typeface="Verdana"/>
              </a:rPr>
              <a:t>Anos Iniciais</a:t>
            </a:r>
            <a:r>
              <a:rPr lang="pt-BR" sz="1200" dirty="0">
                <a:latin typeface="Verdana"/>
                <a:ea typeface="Verdana"/>
              </a:rPr>
              <a:t>, enquanto as turmas </a:t>
            </a:r>
            <a:r>
              <a:rPr lang="pt-BR" sz="1200" b="1" dirty="0">
                <a:latin typeface="Verdana"/>
                <a:ea typeface="Verdana"/>
              </a:rPr>
              <a:t>Horizonte</a:t>
            </a:r>
            <a:r>
              <a:rPr lang="pt-BR" sz="1200" dirty="0">
                <a:latin typeface="Verdana"/>
                <a:ea typeface="Verdana"/>
              </a:rPr>
              <a:t> são destinadas aos </a:t>
            </a:r>
            <a:r>
              <a:rPr lang="pt-BR" sz="1200" b="1" dirty="0">
                <a:latin typeface="Verdana"/>
                <a:ea typeface="Verdana"/>
              </a:rPr>
              <a:t>Anos Finais</a:t>
            </a:r>
            <a:r>
              <a:rPr lang="pt-BR" sz="1200" dirty="0">
                <a:latin typeface="Verdana"/>
                <a:ea typeface="Verdana"/>
              </a:rPr>
              <a:t> e ao </a:t>
            </a:r>
            <a:r>
              <a:rPr lang="pt-BR" sz="1200" b="1" dirty="0">
                <a:latin typeface="Verdana"/>
                <a:ea typeface="Verdana"/>
              </a:rPr>
              <a:t>Ensino Médio</a:t>
            </a:r>
            <a:r>
              <a:rPr lang="pt-BR" sz="1200" dirty="0">
                <a:latin typeface="Verdana"/>
                <a:ea typeface="Verdana"/>
              </a:rPr>
              <a:t>.</a:t>
            </a:r>
            <a:endParaRPr lang="en-US" sz="1200" b="1">
              <a:solidFill>
                <a:schemeClr val="accent1">
                  <a:lumMod val="60000"/>
                  <a:lumOff val="40000"/>
                </a:schemeClr>
              </a:solidFill>
              <a:latin typeface="Verdana"/>
              <a:ea typeface="Verdana"/>
            </a:endParaRPr>
          </a:p>
        </p:txBody>
      </p:sp>
      <p:grpSp>
        <p:nvGrpSpPr>
          <p:cNvPr id="148" name="Google Shape;148;p19">
            <a:extLst>
              <a:ext uri="{FF2B5EF4-FFF2-40B4-BE49-F238E27FC236}">
                <a16:creationId xmlns:a16="http://schemas.microsoft.com/office/drawing/2014/main" id="{CCAE55C5-A1E9-7986-CBD4-F47121541CF2}"/>
              </a:ext>
            </a:extLst>
          </p:cNvPr>
          <p:cNvGrpSpPr/>
          <p:nvPr/>
        </p:nvGrpSpPr>
        <p:grpSpPr>
          <a:xfrm>
            <a:off x="0" y="0"/>
            <a:ext cx="9144000" cy="130813"/>
            <a:chOff x="0" y="0"/>
            <a:chExt cx="9144000" cy="346800"/>
          </a:xfrm>
        </p:grpSpPr>
        <p:sp>
          <p:nvSpPr>
            <p:cNvPr id="149" name="Google Shape;149;p19">
              <a:extLst>
                <a:ext uri="{FF2B5EF4-FFF2-40B4-BE49-F238E27FC236}">
                  <a16:creationId xmlns:a16="http://schemas.microsoft.com/office/drawing/2014/main" id="{572D34EF-0709-341B-A5D5-AF11AACC9F1D}"/>
                </a:ext>
              </a:extLst>
            </p:cNvPr>
            <p:cNvSpPr/>
            <p:nvPr/>
          </p:nvSpPr>
          <p:spPr>
            <a:xfrm>
              <a:off x="0" y="0"/>
              <a:ext cx="3042000" cy="346800"/>
            </a:xfrm>
            <a:prstGeom prst="rect">
              <a:avLst/>
            </a:prstGeom>
            <a:solidFill>
              <a:srgbClr val="FFC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9">
              <a:extLst>
                <a:ext uri="{FF2B5EF4-FFF2-40B4-BE49-F238E27FC236}">
                  <a16:creationId xmlns:a16="http://schemas.microsoft.com/office/drawing/2014/main" id="{98F06C7C-822E-0353-8A02-4CFEA7150662}"/>
                </a:ext>
              </a:extLst>
            </p:cNvPr>
            <p:cNvSpPr/>
            <p:nvPr/>
          </p:nvSpPr>
          <p:spPr>
            <a:xfrm>
              <a:off x="3042000" y="0"/>
              <a:ext cx="3078000" cy="346800"/>
            </a:xfrm>
            <a:prstGeom prst="rect">
              <a:avLst/>
            </a:prstGeom>
            <a:solidFill>
              <a:srgbClr val="459A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1" name="Google Shape;151;p19">
              <a:extLst>
                <a:ext uri="{FF2B5EF4-FFF2-40B4-BE49-F238E27FC236}">
                  <a16:creationId xmlns:a16="http://schemas.microsoft.com/office/drawing/2014/main" id="{C4DB24D7-CC95-069C-2DC7-6D31881AC382}"/>
                </a:ext>
              </a:extLst>
            </p:cNvPr>
            <p:cNvSpPr/>
            <p:nvPr/>
          </p:nvSpPr>
          <p:spPr>
            <a:xfrm>
              <a:off x="6120000" y="0"/>
              <a:ext cx="3024000" cy="346800"/>
            </a:xfrm>
            <a:prstGeom prst="rect">
              <a:avLst/>
            </a:prstGeom>
            <a:solidFill>
              <a:srgbClr val="FF8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 name="Google Shape;153;p19">
            <a:extLst>
              <a:ext uri="{FF2B5EF4-FFF2-40B4-BE49-F238E27FC236}">
                <a16:creationId xmlns:a16="http://schemas.microsoft.com/office/drawing/2014/main" id="{FB2F2180-7A47-7B53-6223-E5D1FBFC4E61}"/>
              </a:ext>
            </a:extLst>
          </p:cNvPr>
          <p:cNvSpPr txBox="1">
            <a:spLocks noGrp="1"/>
          </p:cNvSpPr>
          <p:nvPr>
            <p:ph type="sldNum" idx="12"/>
          </p:nvPr>
        </p:nvSpPr>
        <p:spPr>
          <a:xfrm>
            <a:off x="593220" y="587242"/>
            <a:ext cx="297600" cy="34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pt-BR">
                <a:solidFill>
                  <a:srgbClr val="FFDD55"/>
                </a:solidFill>
              </a:rPr>
              <a:t>5</a:t>
            </a:fld>
            <a:endParaRPr>
              <a:solidFill>
                <a:srgbClr val="FFDD55"/>
              </a:solidFill>
            </a:endParaRPr>
          </a:p>
        </p:txBody>
      </p:sp>
      <p:pic>
        <p:nvPicPr>
          <p:cNvPr id="7" name="Imagem 6" descr="Interface gráfica do usuário&#10;&#10;O conteúdo gerado por IA pode estar incorreto.">
            <a:extLst>
              <a:ext uri="{FF2B5EF4-FFF2-40B4-BE49-F238E27FC236}">
                <a16:creationId xmlns:a16="http://schemas.microsoft.com/office/drawing/2014/main" id="{7FF53C39-04BA-68AE-C908-EE4A4B8A9FD0}"/>
              </a:ext>
            </a:extLst>
          </p:cNvPr>
          <p:cNvPicPr>
            <a:picLocks noChangeAspect="1"/>
          </p:cNvPicPr>
          <p:nvPr/>
        </p:nvPicPr>
        <p:blipFill>
          <a:blip r:embed="rId3"/>
          <a:stretch>
            <a:fillRect/>
          </a:stretch>
        </p:blipFill>
        <p:spPr>
          <a:xfrm>
            <a:off x="381000" y="2775438"/>
            <a:ext cx="7389395" cy="1958834"/>
          </a:xfrm>
          <a:prstGeom prst="rect">
            <a:avLst/>
          </a:prstGeom>
        </p:spPr>
      </p:pic>
      <p:sp>
        <p:nvSpPr>
          <p:cNvPr id="8" name="CaixaDeTexto 7">
            <a:extLst>
              <a:ext uri="{FF2B5EF4-FFF2-40B4-BE49-F238E27FC236}">
                <a16:creationId xmlns:a16="http://schemas.microsoft.com/office/drawing/2014/main" id="{A3C4AC7E-3348-FF70-95CB-0E818F6200E2}"/>
              </a:ext>
            </a:extLst>
          </p:cNvPr>
          <p:cNvSpPr txBox="1"/>
          <p:nvPr/>
        </p:nvSpPr>
        <p:spPr>
          <a:xfrm>
            <a:off x="262690" y="2052387"/>
            <a:ext cx="7224962" cy="6090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ct val="150000"/>
              </a:lnSpc>
              <a:buFont typeface=""/>
              <a:buChar char="•"/>
            </a:pPr>
            <a:r>
              <a:rPr lang="en-US" sz="1200" dirty="0">
                <a:latin typeface="Verdana"/>
              </a:rPr>
              <a:t>Clique no </a:t>
            </a:r>
            <a:r>
              <a:rPr lang="en-US" sz="1200" b="1" dirty="0">
                <a:latin typeface="Verdana"/>
              </a:rPr>
              <a:t>menu lateral</a:t>
            </a:r>
            <a:r>
              <a:rPr lang="en-US" sz="1200" dirty="0">
                <a:latin typeface="Verdana"/>
              </a:rPr>
              <a:t> e </a:t>
            </a:r>
            <a:r>
              <a:rPr lang="en-US" sz="1200" err="1">
                <a:latin typeface="Verdana"/>
              </a:rPr>
              <a:t>selecione</a:t>
            </a:r>
            <a:r>
              <a:rPr lang="en-US" sz="1200" dirty="0">
                <a:latin typeface="Verdana"/>
              </a:rPr>
              <a:t> o </a:t>
            </a:r>
            <a:r>
              <a:rPr lang="en-US" sz="1200" err="1">
                <a:latin typeface="Verdana"/>
              </a:rPr>
              <a:t>botão</a:t>
            </a:r>
            <a:r>
              <a:rPr lang="en-US" sz="1200" dirty="0">
                <a:latin typeface="Verdana"/>
              </a:rPr>
              <a:t> </a:t>
            </a:r>
            <a:r>
              <a:rPr lang="en-US" sz="1200" b="1" err="1">
                <a:latin typeface="Verdana"/>
              </a:rPr>
              <a:t>Cadastrar</a:t>
            </a:r>
            <a:r>
              <a:rPr lang="en-US" sz="1200" dirty="0">
                <a:latin typeface="Verdana"/>
              </a:rPr>
              <a:t>.</a:t>
            </a:r>
            <a:endParaRPr lang="pt-BR"/>
          </a:p>
          <a:p>
            <a:pPr marL="228600" indent="-228600">
              <a:lnSpc>
                <a:spcPct val="150000"/>
              </a:lnSpc>
              <a:buFont typeface=""/>
              <a:buChar char="•"/>
            </a:pPr>
            <a:r>
              <a:rPr lang="en-US" sz="1200" err="1">
                <a:latin typeface="Verdana"/>
              </a:rPr>
              <a:t>Será</a:t>
            </a:r>
            <a:r>
              <a:rPr lang="en-US" sz="1200" dirty="0">
                <a:latin typeface="Verdana"/>
              </a:rPr>
              <a:t> </a:t>
            </a:r>
            <a:r>
              <a:rPr lang="en-US" sz="1200" err="1">
                <a:latin typeface="Verdana"/>
              </a:rPr>
              <a:t>aberto</a:t>
            </a:r>
            <a:r>
              <a:rPr lang="en-US" sz="1200" dirty="0">
                <a:latin typeface="Verdana"/>
              </a:rPr>
              <a:t> um </a:t>
            </a:r>
            <a:r>
              <a:rPr lang="en-US" sz="1200" b="1" dirty="0">
                <a:latin typeface="Verdana"/>
              </a:rPr>
              <a:t>modal</a:t>
            </a:r>
            <a:r>
              <a:rPr lang="en-US" sz="1200" dirty="0">
                <a:latin typeface="Verdana"/>
              </a:rPr>
              <a:t> para o </a:t>
            </a:r>
            <a:r>
              <a:rPr lang="en-US" sz="1200" err="1">
                <a:latin typeface="Verdana"/>
              </a:rPr>
              <a:t>cadastro</a:t>
            </a:r>
            <a:r>
              <a:rPr lang="en-US" sz="1200" dirty="0">
                <a:latin typeface="Verdana"/>
              </a:rPr>
              <a:t> das </a:t>
            </a:r>
            <a:r>
              <a:rPr lang="en-US" sz="1200" err="1">
                <a:latin typeface="Verdana"/>
              </a:rPr>
              <a:t>turmas</a:t>
            </a:r>
            <a:r>
              <a:rPr lang="en-US" sz="1200" dirty="0">
                <a:latin typeface="Verdana"/>
              </a:rPr>
              <a:t>.</a:t>
            </a:r>
          </a:p>
        </p:txBody>
      </p:sp>
      <p:pic>
        <p:nvPicPr>
          <p:cNvPr id="10" name="Imagem 9" descr="Texto&#10;&#10;O conteúdo gerado por IA pode estar incorreto.">
            <a:extLst>
              <a:ext uri="{FF2B5EF4-FFF2-40B4-BE49-F238E27FC236}">
                <a16:creationId xmlns:a16="http://schemas.microsoft.com/office/drawing/2014/main" id="{FB43021A-0D9A-6496-4018-5BB93A37AA17}"/>
              </a:ext>
            </a:extLst>
          </p:cNvPr>
          <p:cNvPicPr>
            <a:picLocks noChangeAspect="1"/>
          </p:cNvPicPr>
          <p:nvPr/>
        </p:nvPicPr>
        <p:blipFill>
          <a:blip r:embed="rId4"/>
          <a:stretch>
            <a:fillRect/>
          </a:stretch>
        </p:blipFill>
        <p:spPr>
          <a:xfrm>
            <a:off x="7590967" y="452386"/>
            <a:ext cx="1297948" cy="467489"/>
          </a:xfrm>
          <a:prstGeom prst="rect">
            <a:avLst/>
          </a:prstGeom>
          <a:ln>
            <a:noFill/>
          </a:ln>
        </p:spPr>
      </p:pic>
    </p:spTree>
    <p:extLst>
      <p:ext uri="{BB962C8B-B14F-4D97-AF65-F5344CB8AC3E}">
        <p14:creationId xmlns:p14="http://schemas.microsoft.com/office/powerpoint/2010/main" val="41142719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B537C8C2-806D-293F-B139-C95FBEFD7A1E}"/>
            </a:ext>
          </a:extLst>
        </p:cNvPr>
        <p:cNvGrpSpPr/>
        <p:nvPr/>
      </p:nvGrpSpPr>
      <p:grpSpPr>
        <a:xfrm>
          <a:off x="0" y="0"/>
          <a:ext cx="0" cy="0"/>
          <a:chOff x="0" y="0"/>
          <a:chExt cx="0" cy="0"/>
        </a:xfrm>
      </p:grpSpPr>
      <p:sp>
        <p:nvSpPr>
          <p:cNvPr id="144" name="Google Shape;144;p19">
            <a:extLst>
              <a:ext uri="{FF2B5EF4-FFF2-40B4-BE49-F238E27FC236}">
                <a16:creationId xmlns:a16="http://schemas.microsoft.com/office/drawing/2014/main" id="{B35E5B81-BAAC-E2DA-F203-2B7D187392CB}"/>
              </a:ext>
            </a:extLst>
          </p:cNvPr>
          <p:cNvSpPr/>
          <p:nvPr/>
        </p:nvSpPr>
        <p:spPr>
          <a:xfrm>
            <a:off x="0" y="5012475"/>
            <a:ext cx="9144000" cy="1308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5" name="Google Shape;145;p19">
            <a:extLst>
              <a:ext uri="{FF2B5EF4-FFF2-40B4-BE49-F238E27FC236}">
                <a16:creationId xmlns:a16="http://schemas.microsoft.com/office/drawing/2014/main" id="{4CD7BC09-E52B-4AC7-FCC6-FFD743FFF542}"/>
              </a:ext>
            </a:extLst>
          </p:cNvPr>
          <p:cNvSpPr/>
          <p:nvPr/>
        </p:nvSpPr>
        <p:spPr>
          <a:xfrm>
            <a:off x="239757" y="269606"/>
            <a:ext cx="423000" cy="423000"/>
          </a:xfrm>
          <a:prstGeom prst="ellipse">
            <a:avLst/>
          </a:prstGeom>
          <a:noFill/>
          <a:ln w="9525" cap="flat" cmpd="sng">
            <a:solidFill>
              <a:srgbClr val="FFA35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Roboto"/>
              <a:ea typeface="Roboto"/>
              <a:cs typeface="Roboto"/>
              <a:sym typeface="Roboto"/>
            </a:endParaRPr>
          </a:p>
        </p:txBody>
      </p:sp>
      <p:sp>
        <p:nvSpPr>
          <p:cNvPr id="146" name="Google Shape;146;p19">
            <a:extLst>
              <a:ext uri="{FF2B5EF4-FFF2-40B4-BE49-F238E27FC236}">
                <a16:creationId xmlns:a16="http://schemas.microsoft.com/office/drawing/2014/main" id="{C8222AEC-D6E4-5D56-571A-9AE54C578357}"/>
              </a:ext>
            </a:extLst>
          </p:cNvPr>
          <p:cNvSpPr txBox="1">
            <a:spLocks noGrp="1"/>
          </p:cNvSpPr>
          <p:nvPr>
            <p:ph type="title"/>
          </p:nvPr>
        </p:nvSpPr>
        <p:spPr>
          <a:xfrm>
            <a:off x="1246200" y="272650"/>
            <a:ext cx="7111200" cy="651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ct val="124752"/>
              <a:buFont typeface="Arial"/>
              <a:buNone/>
            </a:pPr>
            <a:r>
              <a:rPr lang="pt-BR" sz="1600" b="1" dirty="0">
                <a:solidFill>
                  <a:srgbClr val="459AD6"/>
                </a:solidFill>
                <a:latin typeface="Verdana"/>
                <a:ea typeface="Verdana"/>
                <a:cs typeface="Verdana"/>
                <a:sym typeface="Verdana"/>
              </a:rPr>
              <a:t>Passo-a-passo</a:t>
            </a:r>
            <a:endParaRPr lang="pt-BR" sz="1600" b="1">
              <a:solidFill>
                <a:srgbClr val="459AD6"/>
              </a:solidFill>
              <a:latin typeface="Verdana"/>
              <a:ea typeface="Verdana"/>
              <a:cs typeface="Verdana"/>
            </a:endParaRPr>
          </a:p>
          <a:p>
            <a:pPr>
              <a:buSzPct val="190908"/>
            </a:pPr>
            <a:r>
              <a:rPr lang="pt-BR" sz="1600" dirty="0">
                <a:solidFill>
                  <a:srgbClr val="459AD6"/>
                </a:solidFill>
                <a:latin typeface="Verdana"/>
                <a:ea typeface="Verdana"/>
                <a:cs typeface="Verdana"/>
                <a:sym typeface="Verdana"/>
              </a:rPr>
              <a:t>Sou + Recomposição/ Cadastro das Turmas.</a:t>
            </a:r>
            <a:endParaRPr lang="en-US" sz="1600" b="1" dirty="0">
              <a:solidFill>
                <a:schemeClr val="accent1">
                  <a:lumMod val="60000"/>
                  <a:lumOff val="40000"/>
                </a:schemeClr>
              </a:solidFill>
              <a:ea typeface="Verdana"/>
            </a:endParaRPr>
          </a:p>
        </p:txBody>
      </p:sp>
      <p:grpSp>
        <p:nvGrpSpPr>
          <p:cNvPr id="148" name="Google Shape;148;p19">
            <a:extLst>
              <a:ext uri="{FF2B5EF4-FFF2-40B4-BE49-F238E27FC236}">
                <a16:creationId xmlns:a16="http://schemas.microsoft.com/office/drawing/2014/main" id="{491810BA-5CD7-E6DB-CD81-562BEACF929A}"/>
              </a:ext>
            </a:extLst>
          </p:cNvPr>
          <p:cNvGrpSpPr/>
          <p:nvPr/>
        </p:nvGrpSpPr>
        <p:grpSpPr>
          <a:xfrm>
            <a:off x="0" y="0"/>
            <a:ext cx="9144000" cy="130813"/>
            <a:chOff x="0" y="0"/>
            <a:chExt cx="9144000" cy="346800"/>
          </a:xfrm>
        </p:grpSpPr>
        <p:sp>
          <p:nvSpPr>
            <p:cNvPr id="149" name="Google Shape;149;p19">
              <a:extLst>
                <a:ext uri="{FF2B5EF4-FFF2-40B4-BE49-F238E27FC236}">
                  <a16:creationId xmlns:a16="http://schemas.microsoft.com/office/drawing/2014/main" id="{04224B7A-3148-64A2-7555-4E2DB5965C8D}"/>
                </a:ext>
              </a:extLst>
            </p:cNvPr>
            <p:cNvSpPr/>
            <p:nvPr/>
          </p:nvSpPr>
          <p:spPr>
            <a:xfrm>
              <a:off x="0" y="0"/>
              <a:ext cx="3042000" cy="346800"/>
            </a:xfrm>
            <a:prstGeom prst="rect">
              <a:avLst/>
            </a:prstGeom>
            <a:solidFill>
              <a:srgbClr val="FFC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9">
              <a:extLst>
                <a:ext uri="{FF2B5EF4-FFF2-40B4-BE49-F238E27FC236}">
                  <a16:creationId xmlns:a16="http://schemas.microsoft.com/office/drawing/2014/main" id="{E3723FF8-354C-FCEE-87C7-7917E5443F13}"/>
                </a:ext>
              </a:extLst>
            </p:cNvPr>
            <p:cNvSpPr/>
            <p:nvPr/>
          </p:nvSpPr>
          <p:spPr>
            <a:xfrm>
              <a:off x="3042000" y="0"/>
              <a:ext cx="3078000" cy="346800"/>
            </a:xfrm>
            <a:prstGeom prst="rect">
              <a:avLst/>
            </a:prstGeom>
            <a:solidFill>
              <a:srgbClr val="459A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1" name="Google Shape;151;p19">
              <a:extLst>
                <a:ext uri="{FF2B5EF4-FFF2-40B4-BE49-F238E27FC236}">
                  <a16:creationId xmlns:a16="http://schemas.microsoft.com/office/drawing/2014/main" id="{9214BB7A-9384-F983-4DE6-967886421710}"/>
                </a:ext>
              </a:extLst>
            </p:cNvPr>
            <p:cNvSpPr/>
            <p:nvPr/>
          </p:nvSpPr>
          <p:spPr>
            <a:xfrm>
              <a:off x="6120000" y="0"/>
              <a:ext cx="3024000" cy="346800"/>
            </a:xfrm>
            <a:prstGeom prst="rect">
              <a:avLst/>
            </a:prstGeom>
            <a:solidFill>
              <a:srgbClr val="FF8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 name="Google Shape;153;p19">
            <a:extLst>
              <a:ext uri="{FF2B5EF4-FFF2-40B4-BE49-F238E27FC236}">
                <a16:creationId xmlns:a16="http://schemas.microsoft.com/office/drawing/2014/main" id="{B1707808-C131-01D9-3296-EF78D3A3F877}"/>
              </a:ext>
            </a:extLst>
          </p:cNvPr>
          <p:cNvSpPr txBox="1">
            <a:spLocks noGrp="1"/>
          </p:cNvSpPr>
          <p:nvPr>
            <p:ph type="sldNum" idx="12"/>
          </p:nvPr>
        </p:nvSpPr>
        <p:spPr>
          <a:xfrm>
            <a:off x="302457" y="306505"/>
            <a:ext cx="297600" cy="34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pt-BR">
                <a:solidFill>
                  <a:srgbClr val="FFDD55"/>
                </a:solidFill>
              </a:rPr>
              <a:t>6</a:t>
            </a:fld>
            <a:endParaRPr>
              <a:solidFill>
                <a:srgbClr val="FFDD55"/>
              </a:solidFill>
            </a:endParaRPr>
          </a:p>
        </p:txBody>
      </p:sp>
      <p:pic>
        <p:nvPicPr>
          <p:cNvPr id="5" name="Imagem 4" descr="Interface gráfica do usuário, Texto, Aplicativo&#10;&#10;O conteúdo gerado por IA pode estar incorreto.">
            <a:extLst>
              <a:ext uri="{FF2B5EF4-FFF2-40B4-BE49-F238E27FC236}">
                <a16:creationId xmlns:a16="http://schemas.microsoft.com/office/drawing/2014/main" id="{07A81776-701C-5EEF-CA20-1F92A8361E36}"/>
              </a:ext>
            </a:extLst>
          </p:cNvPr>
          <p:cNvPicPr>
            <a:picLocks noChangeAspect="1"/>
          </p:cNvPicPr>
          <p:nvPr/>
        </p:nvPicPr>
        <p:blipFill>
          <a:blip r:embed="rId3"/>
          <a:stretch>
            <a:fillRect/>
          </a:stretch>
        </p:blipFill>
        <p:spPr>
          <a:xfrm>
            <a:off x="242387" y="923173"/>
            <a:ext cx="4077202" cy="3908759"/>
          </a:xfrm>
          <a:prstGeom prst="rect">
            <a:avLst/>
          </a:prstGeom>
        </p:spPr>
      </p:pic>
      <p:sp>
        <p:nvSpPr>
          <p:cNvPr id="2" name="CaixaDeTexto 1">
            <a:extLst>
              <a:ext uri="{FF2B5EF4-FFF2-40B4-BE49-F238E27FC236}">
                <a16:creationId xmlns:a16="http://schemas.microsoft.com/office/drawing/2014/main" id="{565DB363-2F5E-11B8-3078-86885E5DCF75}"/>
              </a:ext>
            </a:extLst>
          </p:cNvPr>
          <p:cNvSpPr txBox="1"/>
          <p:nvPr/>
        </p:nvSpPr>
        <p:spPr>
          <a:xfrm>
            <a:off x="4574005" y="1641308"/>
            <a:ext cx="4207042" cy="2037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buFont typeface="Arial"/>
              <a:buChar char="•"/>
            </a:pPr>
            <a:r>
              <a:rPr lang="en-US" sz="1200" dirty="0">
                <a:latin typeface="Verdana"/>
              </a:rPr>
              <a:t> </a:t>
            </a:r>
            <a:r>
              <a:rPr lang="en-US" sz="1200" err="1">
                <a:latin typeface="Verdana"/>
              </a:rPr>
              <a:t>Preencha</a:t>
            </a:r>
            <a:r>
              <a:rPr lang="en-US" sz="1200" dirty="0">
                <a:latin typeface="Verdana"/>
              </a:rPr>
              <a:t> </a:t>
            </a:r>
            <a:r>
              <a:rPr lang="en-US" sz="1200" err="1">
                <a:latin typeface="Verdana"/>
              </a:rPr>
              <a:t>os</a:t>
            </a:r>
            <a:r>
              <a:rPr lang="en-US" sz="1200" dirty="0">
                <a:latin typeface="Verdana"/>
              </a:rPr>
              <a:t> </a:t>
            </a:r>
            <a:r>
              <a:rPr lang="en-US" sz="1200" b="1" err="1">
                <a:latin typeface="Verdana"/>
              </a:rPr>
              <a:t>filtros</a:t>
            </a:r>
            <a:r>
              <a:rPr lang="en-US" sz="1200" b="1" dirty="0">
                <a:latin typeface="Verdana"/>
              </a:rPr>
              <a:t> </a:t>
            </a:r>
            <a:r>
              <a:rPr lang="en-US" sz="1200" b="1" err="1">
                <a:latin typeface="Verdana"/>
              </a:rPr>
              <a:t>disponíveis</a:t>
            </a:r>
            <a:r>
              <a:rPr lang="en-US" sz="1200" dirty="0">
                <a:latin typeface="Verdana"/>
              </a:rPr>
              <a:t>.</a:t>
            </a:r>
            <a:endParaRPr lang="pt-BR" sz="1200">
              <a:latin typeface="Verdana"/>
            </a:endParaRPr>
          </a:p>
          <a:p>
            <a:pPr>
              <a:lnSpc>
                <a:spcPct val="150000"/>
              </a:lnSpc>
              <a:buFont typeface="Arial"/>
              <a:buChar char="•"/>
            </a:pPr>
            <a:r>
              <a:rPr lang="en-US" sz="1200" dirty="0">
                <a:latin typeface="Verdana"/>
              </a:rPr>
              <a:t> </a:t>
            </a:r>
            <a:r>
              <a:rPr lang="en-US" sz="1200" err="1">
                <a:latin typeface="Verdana"/>
              </a:rPr>
              <a:t>Selecione</a:t>
            </a:r>
            <a:r>
              <a:rPr lang="en-US" sz="1200" dirty="0">
                <a:latin typeface="Verdana"/>
              </a:rPr>
              <a:t> a </a:t>
            </a:r>
            <a:r>
              <a:rPr lang="en-US" sz="1200" err="1">
                <a:latin typeface="Verdana"/>
              </a:rPr>
              <a:t>turma</a:t>
            </a:r>
            <a:r>
              <a:rPr lang="en-US" sz="1200" dirty="0">
                <a:latin typeface="Verdana"/>
              </a:rPr>
              <a:t> </a:t>
            </a:r>
            <a:r>
              <a:rPr lang="en-US" sz="1200" err="1">
                <a:latin typeface="Verdana"/>
              </a:rPr>
              <a:t>correspondente</a:t>
            </a:r>
            <a:r>
              <a:rPr lang="en-US" sz="1200" dirty="0">
                <a:latin typeface="Verdana"/>
              </a:rPr>
              <a:t> </a:t>
            </a:r>
            <a:r>
              <a:rPr lang="en-US" sz="1200" err="1">
                <a:latin typeface="Verdana"/>
              </a:rPr>
              <a:t>ao</a:t>
            </a:r>
            <a:r>
              <a:rPr lang="en-US" sz="1200" dirty="0">
                <a:latin typeface="Verdana"/>
              </a:rPr>
              <a:t> </a:t>
            </a:r>
            <a:r>
              <a:rPr lang="en-US" sz="1200" b="1" err="1">
                <a:latin typeface="Verdana"/>
              </a:rPr>
              <a:t>tipo</a:t>
            </a:r>
            <a:r>
              <a:rPr lang="en-US" sz="1200" b="1" dirty="0">
                <a:latin typeface="Verdana"/>
              </a:rPr>
              <a:t> de </a:t>
            </a:r>
            <a:r>
              <a:rPr lang="en-US" sz="1200" b="1" err="1">
                <a:latin typeface="Verdana"/>
              </a:rPr>
              <a:t>ensino</a:t>
            </a:r>
            <a:r>
              <a:rPr lang="en-US" sz="1200" dirty="0">
                <a:latin typeface="Verdana"/>
              </a:rPr>
              <a:t>:</a:t>
            </a:r>
          </a:p>
          <a:p>
            <a:pPr>
              <a:lnSpc>
                <a:spcPct val="150000"/>
              </a:lnSpc>
              <a:buFont typeface="Arial"/>
              <a:buChar char="•"/>
            </a:pPr>
            <a:r>
              <a:rPr lang="en-US" sz="1200" b="1" dirty="0">
                <a:latin typeface="Verdana"/>
              </a:rPr>
              <a:t> </a:t>
            </a:r>
            <a:r>
              <a:rPr lang="en-US" sz="1200" b="1" err="1">
                <a:latin typeface="Verdana"/>
              </a:rPr>
              <a:t>Coruja</a:t>
            </a:r>
            <a:r>
              <a:rPr lang="en-US" sz="1200" dirty="0">
                <a:latin typeface="Verdana"/>
              </a:rPr>
              <a:t> → Anos </a:t>
            </a:r>
            <a:r>
              <a:rPr lang="en-US" sz="1200" err="1">
                <a:latin typeface="Verdana"/>
              </a:rPr>
              <a:t>Iniciais</a:t>
            </a:r>
            <a:endParaRPr lang="en-US" sz="1200">
              <a:latin typeface="Verdana"/>
            </a:endParaRPr>
          </a:p>
          <a:p>
            <a:pPr>
              <a:lnSpc>
                <a:spcPct val="150000"/>
              </a:lnSpc>
              <a:buChar char="•"/>
            </a:pPr>
            <a:r>
              <a:rPr lang="en-US" sz="1200" b="1" dirty="0">
                <a:latin typeface="Verdana"/>
              </a:rPr>
              <a:t> Horizonte</a:t>
            </a:r>
            <a:r>
              <a:rPr lang="en-US" sz="1200" dirty="0">
                <a:latin typeface="Verdana"/>
              </a:rPr>
              <a:t> → Anos </a:t>
            </a:r>
            <a:r>
              <a:rPr lang="en-US" sz="1200" err="1">
                <a:latin typeface="Verdana"/>
              </a:rPr>
              <a:t>Finais</a:t>
            </a:r>
            <a:r>
              <a:rPr lang="en-US" sz="1200" dirty="0">
                <a:latin typeface="Verdana"/>
              </a:rPr>
              <a:t> e Ensino Médio</a:t>
            </a:r>
          </a:p>
          <a:p>
            <a:pPr>
              <a:lnSpc>
                <a:spcPct val="150000"/>
              </a:lnSpc>
              <a:buFont typeface="Arial"/>
              <a:buChar char="•"/>
            </a:pPr>
            <a:r>
              <a:rPr lang="en-US" sz="1200">
                <a:latin typeface="Verdana"/>
              </a:rPr>
              <a:t> Clique </a:t>
            </a:r>
            <a:r>
              <a:rPr lang="en-US" sz="1200" dirty="0">
                <a:latin typeface="Verdana"/>
              </a:rPr>
              <a:t>em </a:t>
            </a:r>
            <a:r>
              <a:rPr lang="en-US" sz="1200" b="1" dirty="0">
                <a:latin typeface="Verdana"/>
              </a:rPr>
              <a:t>Salvar</a:t>
            </a:r>
            <a:r>
              <a:rPr lang="en-US" sz="1200" dirty="0">
                <a:latin typeface="Verdana"/>
              </a:rPr>
              <a:t> para </a:t>
            </a:r>
            <a:r>
              <a:rPr lang="en-US" sz="1200" err="1">
                <a:latin typeface="Verdana"/>
              </a:rPr>
              <a:t>concluir</a:t>
            </a:r>
            <a:r>
              <a:rPr lang="en-US" sz="1200" dirty="0">
                <a:latin typeface="Verdana"/>
              </a:rPr>
              <a:t> o </a:t>
            </a:r>
            <a:r>
              <a:rPr lang="en-US" sz="1200" err="1">
                <a:latin typeface="Verdana"/>
              </a:rPr>
              <a:t>cadastro</a:t>
            </a:r>
            <a:r>
              <a:rPr lang="en-US" sz="1200" dirty="0">
                <a:latin typeface="Verdana"/>
              </a:rPr>
              <a:t>.</a:t>
            </a:r>
          </a:p>
          <a:p>
            <a:pPr>
              <a:lnSpc>
                <a:spcPct val="150000"/>
              </a:lnSpc>
            </a:pPr>
            <a:r>
              <a:rPr lang="en-US" dirty="0"/>
              <a:t> </a:t>
            </a:r>
          </a:p>
        </p:txBody>
      </p:sp>
      <p:pic>
        <p:nvPicPr>
          <p:cNvPr id="4" name="Imagem 3" descr="Texto&#10;&#10;O conteúdo gerado por IA pode estar incorreto.">
            <a:extLst>
              <a:ext uri="{FF2B5EF4-FFF2-40B4-BE49-F238E27FC236}">
                <a16:creationId xmlns:a16="http://schemas.microsoft.com/office/drawing/2014/main" id="{D03B88F7-3299-9A20-3224-CC9BD708A708}"/>
              </a:ext>
            </a:extLst>
          </p:cNvPr>
          <p:cNvPicPr>
            <a:picLocks noChangeAspect="1"/>
          </p:cNvPicPr>
          <p:nvPr/>
        </p:nvPicPr>
        <p:blipFill>
          <a:blip r:embed="rId4"/>
          <a:stretch>
            <a:fillRect/>
          </a:stretch>
        </p:blipFill>
        <p:spPr>
          <a:xfrm>
            <a:off x="7590967" y="452386"/>
            <a:ext cx="1297948" cy="467489"/>
          </a:xfrm>
          <a:prstGeom prst="rect">
            <a:avLst/>
          </a:prstGeom>
          <a:ln>
            <a:noFill/>
          </a:ln>
        </p:spPr>
      </p:pic>
    </p:spTree>
    <p:extLst>
      <p:ext uri="{BB962C8B-B14F-4D97-AF65-F5344CB8AC3E}">
        <p14:creationId xmlns:p14="http://schemas.microsoft.com/office/powerpoint/2010/main" val="15414048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0DFEAD9C-2F10-35B6-B4C2-936672169FD6}"/>
            </a:ext>
          </a:extLst>
        </p:cNvPr>
        <p:cNvGrpSpPr/>
        <p:nvPr/>
      </p:nvGrpSpPr>
      <p:grpSpPr>
        <a:xfrm>
          <a:off x="0" y="0"/>
          <a:ext cx="0" cy="0"/>
          <a:chOff x="0" y="0"/>
          <a:chExt cx="0" cy="0"/>
        </a:xfrm>
      </p:grpSpPr>
      <p:sp>
        <p:nvSpPr>
          <p:cNvPr id="144" name="Google Shape;144;p19">
            <a:extLst>
              <a:ext uri="{FF2B5EF4-FFF2-40B4-BE49-F238E27FC236}">
                <a16:creationId xmlns:a16="http://schemas.microsoft.com/office/drawing/2014/main" id="{A5025F0A-0D8C-272F-C3B3-3F059DAA891F}"/>
              </a:ext>
            </a:extLst>
          </p:cNvPr>
          <p:cNvSpPr/>
          <p:nvPr/>
        </p:nvSpPr>
        <p:spPr>
          <a:xfrm>
            <a:off x="0" y="5012475"/>
            <a:ext cx="9144000" cy="1308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5" name="Google Shape;145;p19">
            <a:extLst>
              <a:ext uri="{FF2B5EF4-FFF2-40B4-BE49-F238E27FC236}">
                <a16:creationId xmlns:a16="http://schemas.microsoft.com/office/drawing/2014/main" id="{2D5FE485-6CCE-AAE9-CF1B-F0376C55A265}"/>
              </a:ext>
            </a:extLst>
          </p:cNvPr>
          <p:cNvSpPr/>
          <p:nvPr/>
        </p:nvSpPr>
        <p:spPr>
          <a:xfrm>
            <a:off x="329993" y="339790"/>
            <a:ext cx="423000" cy="423000"/>
          </a:xfrm>
          <a:prstGeom prst="ellipse">
            <a:avLst/>
          </a:prstGeom>
          <a:noFill/>
          <a:ln w="9525" cap="flat" cmpd="sng">
            <a:solidFill>
              <a:srgbClr val="FFA35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Roboto"/>
              <a:ea typeface="Roboto"/>
              <a:cs typeface="Roboto"/>
              <a:sym typeface="Roboto"/>
            </a:endParaRPr>
          </a:p>
        </p:txBody>
      </p:sp>
      <p:sp>
        <p:nvSpPr>
          <p:cNvPr id="146" name="Google Shape;146;p19">
            <a:extLst>
              <a:ext uri="{FF2B5EF4-FFF2-40B4-BE49-F238E27FC236}">
                <a16:creationId xmlns:a16="http://schemas.microsoft.com/office/drawing/2014/main" id="{F3AF5CBA-DB8D-272E-C513-77C3E71AB4AC}"/>
              </a:ext>
            </a:extLst>
          </p:cNvPr>
          <p:cNvSpPr txBox="1">
            <a:spLocks noGrp="1"/>
          </p:cNvSpPr>
          <p:nvPr>
            <p:ph type="title"/>
          </p:nvPr>
        </p:nvSpPr>
        <p:spPr>
          <a:xfrm>
            <a:off x="1246200" y="272650"/>
            <a:ext cx="7111200" cy="651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ct val="124752"/>
              <a:buFont typeface="Arial"/>
              <a:buNone/>
            </a:pPr>
            <a:r>
              <a:rPr lang="pt-BR" sz="1600" b="1" dirty="0">
                <a:solidFill>
                  <a:srgbClr val="459AD6"/>
                </a:solidFill>
                <a:latin typeface="Verdana"/>
                <a:ea typeface="Verdana"/>
                <a:cs typeface="Verdana"/>
                <a:sym typeface="Verdana"/>
              </a:rPr>
              <a:t>Passo-a-passo</a:t>
            </a:r>
            <a:endParaRPr lang="pt-BR" sz="1600" b="1">
              <a:solidFill>
                <a:srgbClr val="459AD6"/>
              </a:solidFill>
              <a:latin typeface="Verdana"/>
              <a:ea typeface="Verdana"/>
              <a:cs typeface="Verdana"/>
            </a:endParaRPr>
          </a:p>
          <a:p>
            <a:pPr>
              <a:buSzPct val="190908"/>
            </a:pPr>
            <a:r>
              <a:rPr lang="pt-BR" sz="1600">
                <a:solidFill>
                  <a:srgbClr val="459AD6"/>
                </a:solidFill>
                <a:latin typeface="Verdana"/>
                <a:ea typeface="Verdana"/>
                <a:cs typeface="Verdana"/>
                <a:sym typeface="Verdana"/>
              </a:rPr>
              <a:t>Sou + Recomposição /Enturmação Alunos.</a:t>
            </a:r>
            <a:br>
              <a:rPr lang="pt-BR" sz="1600" dirty="0">
                <a:solidFill>
                  <a:srgbClr val="459AD6"/>
                </a:solidFill>
                <a:latin typeface="Verdana"/>
                <a:ea typeface="Verdana"/>
                <a:cs typeface="Verdana"/>
                <a:sym typeface="Verdana"/>
              </a:rPr>
            </a:br>
            <a:endParaRPr lang="pt-BR" sz="1600" dirty="0">
              <a:solidFill>
                <a:srgbClr val="459AD6"/>
              </a:solidFill>
              <a:ea typeface="Verdana"/>
            </a:endParaRPr>
          </a:p>
        </p:txBody>
      </p:sp>
      <p:grpSp>
        <p:nvGrpSpPr>
          <p:cNvPr id="148" name="Google Shape;148;p19">
            <a:extLst>
              <a:ext uri="{FF2B5EF4-FFF2-40B4-BE49-F238E27FC236}">
                <a16:creationId xmlns:a16="http://schemas.microsoft.com/office/drawing/2014/main" id="{0464D35B-EC54-E1BC-5186-AE39DA64BF4F}"/>
              </a:ext>
            </a:extLst>
          </p:cNvPr>
          <p:cNvGrpSpPr/>
          <p:nvPr/>
        </p:nvGrpSpPr>
        <p:grpSpPr>
          <a:xfrm>
            <a:off x="0" y="0"/>
            <a:ext cx="9144000" cy="130813"/>
            <a:chOff x="0" y="0"/>
            <a:chExt cx="9144000" cy="346800"/>
          </a:xfrm>
        </p:grpSpPr>
        <p:sp>
          <p:nvSpPr>
            <p:cNvPr id="149" name="Google Shape;149;p19">
              <a:extLst>
                <a:ext uri="{FF2B5EF4-FFF2-40B4-BE49-F238E27FC236}">
                  <a16:creationId xmlns:a16="http://schemas.microsoft.com/office/drawing/2014/main" id="{7F450B91-C1F5-2DC5-19D7-6CAD130D3A9A}"/>
                </a:ext>
              </a:extLst>
            </p:cNvPr>
            <p:cNvSpPr/>
            <p:nvPr/>
          </p:nvSpPr>
          <p:spPr>
            <a:xfrm>
              <a:off x="0" y="0"/>
              <a:ext cx="3042000" cy="346800"/>
            </a:xfrm>
            <a:prstGeom prst="rect">
              <a:avLst/>
            </a:prstGeom>
            <a:solidFill>
              <a:srgbClr val="FFC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9">
              <a:extLst>
                <a:ext uri="{FF2B5EF4-FFF2-40B4-BE49-F238E27FC236}">
                  <a16:creationId xmlns:a16="http://schemas.microsoft.com/office/drawing/2014/main" id="{6C60A8A9-3C3E-F069-09CA-5CC77569636E}"/>
                </a:ext>
              </a:extLst>
            </p:cNvPr>
            <p:cNvSpPr/>
            <p:nvPr/>
          </p:nvSpPr>
          <p:spPr>
            <a:xfrm>
              <a:off x="3042000" y="0"/>
              <a:ext cx="3078000" cy="346800"/>
            </a:xfrm>
            <a:prstGeom prst="rect">
              <a:avLst/>
            </a:prstGeom>
            <a:solidFill>
              <a:srgbClr val="459A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1" name="Google Shape;151;p19">
              <a:extLst>
                <a:ext uri="{FF2B5EF4-FFF2-40B4-BE49-F238E27FC236}">
                  <a16:creationId xmlns:a16="http://schemas.microsoft.com/office/drawing/2014/main" id="{1601DD0E-3F82-AE7B-415B-7CF926308169}"/>
                </a:ext>
              </a:extLst>
            </p:cNvPr>
            <p:cNvSpPr/>
            <p:nvPr/>
          </p:nvSpPr>
          <p:spPr>
            <a:xfrm>
              <a:off x="6120000" y="0"/>
              <a:ext cx="3024000" cy="346800"/>
            </a:xfrm>
            <a:prstGeom prst="rect">
              <a:avLst/>
            </a:prstGeom>
            <a:solidFill>
              <a:srgbClr val="FF8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 name="Google Shape;153;p19">
            <a:extLst>
              <a:ext uri="{FF2B5EF4-FFF2-40B4-BE49-F238E27FC236}">
                <a16:creationId xmlns:a16="http://schemas.microsoft.com/office/drawing/2014/main" id="{72735B6E-B645-9A84-5207-49801FAAE949}"/>
              </a:ext>
            </a:extLst>
          </p:cNvPr>
          <p:cNvSpPr txBox="1">
            <a:spLocks noGrp="1"/>
          </p:cNvSpPr>
          <p:nvPr>
            <p:ph type="sldNum" idx="12"/>
          </p:nvPr>
        </p:nvSpPr>
        <p:spPr>
          <a:xfrm>
            <a:off x="392693" y="426821"/>
            <a:ext cx="297600" cy="34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pt-BR">
                <a:solidFill>
                  <a:srgbClr val="FFDD55"/>
                </a:solidFill>
              </a:rPr>
              <a:t>7</a:t>
            </a:fld>
            <a:endParaRPr>
              <a:solidFill>
                <a:srgbClr val="FFDD55"/>
              </a:solidFill>
            </a:endParaRPr>
          </a:p>
        </p:txBody>
      </p:sp>
      <p:pic>
        <p:nvPicPr>
          <p:cNvPr id="2" name="Imagem 1" descr="Tabela&#10;&#10;O conteúdo gerado por IA pode estar incorreto.">
            <a:extLst>
              <a:ext uri="{FF2B5EF4-FFF2-40B4-BE49-F238E27FC236}">
                <a16:creationId xmlns:a16="http://schemas.microsoft.com/office/drawing/2014/main" id="{D22822D4-F773-18AE-31B0-94268B0C1815}"/>
              </a:ext>
            </a:extLst>
          </p:cNvPr>
          <p:cNvPicPr>
            <a:picLocks noChangeAspect="1"/>
          </p:cNvPicPr>
          <p:nvPr/>
        </p:nvPicPr>
        <p:blipFill>
          <a:blip r:embed="rId3"/>
          <a:stretch>
            <a:fillRect/>
          </a:stretch>
        </p:blipFill>
        <p:spPr>
          <a:xfrm>
            <a:off x="177246" y="2582957"/>
            <a:ext cx="5782249" cy="221254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CaixaDeTexto 2">
            <a:extLst>
              <a:ext uri="{FF2B5EF4-FFF2-40B4-BE49-F238E27FC236}">
                <a16:creationId xmlns:a16="http://schemas.microsoft.com/office/drawing/2014/main" id="{4D4A6F4D-CB85-F225-019C-5C656BCBDC22}"/>
              </a:ext>
            </a:extLst>
          </p:cNvPr>
          <p:cNvSpPr txBox="1"/>
          <p:nvPr/>
        </p:nvSpPr>
        <p:spPr>
          <a:xfrm>
            <a:off x="6358690" y="1912018"/>
            <a:ext cx="2492541" cy="2960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ct val="150000"/>
              </a:lnSpc>
              <a:buFont typeface=""/>
              <a:buChar char="•"/>
            </a:pPr>
            <a:r>
              <a:rPr lang="en-US" dirty="0"/>
              <a:t>Clique no menu </a:t>
            </a:r>
            <a:r>
              <a:rPr lang="en-US" b="1" dirty="0" err="1"/>
              <a:t>Enturmação</a:t>
            </a:r>
            <a:r>
              <a:rPr lang="en-US" b="1" dirty="0"/>
              <a:t> Alunos</a:t>
            </a:r>
            <a:r>
              <a:rPr lang="en-US" dirty="0"/>
              <a:t>, </a:t>
            </a:r>
            <a:r>
              <a:rPr lang="en-US" dirty="0" err="1"/>
              <a:t>localizado</a:t>
            </a:r>
            <a:r>
              <a:rPr lang="en-US" dirty="0"/>
              <a:t> no canto </a:t>
            </a:r>
            <a:r>
              <a:rPr lang="en-US" dirty="0" err="1"/>
              <a:t>esquerdo</a:t>
            </a:r>
            <a:r>
              <a:rPr lang="en-US" dirty="0"/>
              <a:t> da </a:t>
            </a:r>
            <a:r>
              <a:rPr lang="en-US" dirty="0" err="1"/>
              <a:t>tela</a:t>
            </a:r>
            <a:r>
              <a:rPr lang="en-US" dirty="0"/>
              <a:t>.</a:t>
            </a:r>
          </a:p>
          <a:p>
            <a:pPr marL="228600" indent="-228600">
              <a:lnSpc>
                <a:spcPct val="150000"/>
              </a:lnSpc>
              <a:buFont typeface=""/>
              <a:buChar char="•"/>
            </a:pPr>
            <a:r>
              <a:rPr lang="en-US" dirty="0"/>
              <a:t>No canto </a:t>
            </a:r>
            <a:r>
              <a:rPr lang="en-US" dirty="0" err="1"/>
              <a:t>direito</a:t>
            </a:r>
            <a:r>
              <a:rPr lang="en-US" dirty="0"/>
              <a:t>, </a:t>
            </a:r>
            <a:r>
              <a:rPr lang="en-US" dirty="0" err="1"/>
              <a:t>selecione</a:t>
            </a:r>
            <a:r>
              <a:rPr lang="en-US" dirty="0"/>
              <a:t> o </a:t>
            </a:r>
            <a:r>
              <a:rPr lang="en-US" dirty="0" err="1"/>
              <a:t>botão</a:t>
            </a:r>
            <a:r>
              <a:rPr lang="en-US" dirty="0"/>
              <a:t> </a:t>
            </a:r>
            <a:r>
              <a:rPr lang="en-US" b="1" dirty="0" err="1"/>
              <a:t>Enturmação</a:t>
            </a:r>
            <a:r>
              <a:rPr lang="en-US" b="1" dirty="0"/>
              <a:t>/</a:t>
            </a:r>
            <a:r>
              <a:rPr lang="en-US" b="1" dirty="0" err="1"/>
              <a:t>Exclusão</a:t>
            </a:r>
            <a:r>
              <a:rPr lang="en-US" b="1" dirty="0"/>
              <a:t> de Alunos.</a:t>
            </a:r>
            <a:endParaRPr lang="en-US" dirty="0"/>
          </a:p>
          <a:p>
            <a:pPr marL="228600" indent="-228600">
              <a:lnSpc>
                <a:spcPct val="150000"/>
              </a:lnSpc>
              <a:buFont typeface=""/>
              <a:buChar char="•"/>
            </a:pPr>
            <a:r>
              <a:rPr lang="en-US" dirty="0" err="1"/>
              <a:t>Será</a:t>
            </a:r>
            <a:r>
              <a:rPr lang="en-US" dirty="0"/>
              <a:t> </a:t>
            </a:r>
            <a:r>
              <a:rPr lang="en-US" dirty="0" err="1"/>
              <a:t>aberto</a:t>
            </a:r>
            <a:r>
              <a:rPr lang="en-US" dirty="0"/>
              <a:t> um </a:t>
            </a:r>
            <a:r>
              <a:rPr lang="en-US" b="1" dirty="0"/>
              <a:t>modal</a:t>
            </a:r>
            <a:r>
              <a:rPr lang="en-US" dirty="0"/>
              <a:t>.</a:t>
            </a:r>
          </a:p>
        </p:txBody>
      </p:sp>
      <p:sp>
        <p:nvSpPr>
          <p:cNvPr id="5" name="CaixaDeTexto 4">
            <a:extLst>
              <a:ext uri="{FF2B5EF4-FFF2-40B4-BE49-F238E27FC236}">
                <a16:creationId xmlns:a16="http://schemas.microsoft.com/office/drawing/2014/main" id="{C1393F17-3A43-A1B4-615E-310770A25CC2}"/>
              </a:ext>
            </a:extLst>
          </p:cNvPr>
          <p:cNvSpPr txBox="1"/>
          <p:nvPr/>
        </p:nvSpPr>
        <p:spPr>
          <a:xfrm>
            <a:off x="182479" y="929439"/>
            <a:ext cx="5841331"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200" b="1" dirty="0" err="1">
                <a:latin typeface="Verdana"/>
              </a:rPr>
              <a:t>Perfil</a:t>
            </a:r>
            <a:r>
              <a:rPr lang="en-US" sz="1200" b="1" dirty="0">
                <a:latin typeface="Verdana"/>
              </a:rPr>
              <a:t>:</a:t>
            </a:r>
            <a:r>
              <a:rPr lang="en-US" sz="1200" dirty="0">
                <a:latin typeface="Verdana"/>
              </a:rPr>
              <a:t> Trio Gestor / Escola-</a:t>
            </a:r>
            <a:r>
              <a:rPr lang="en-US" sz="1200" b="1" u="sng" dirty="0">
                <a:hlinkClick r:id="rId4"/>
              </a:rPr>
              <a:t>diretor</a:t>
            </a:r>
            <a:r>
              <a:rPr lang="en-US" sz="1200" b="1" dirty="0">
                <a:solidFill>
                  <a:srgbClr val="001D35"/>
                </a:solidFill>
              </a:rPr>
              <a:t>, </a:t>
            </a:r>
            <a:r>
              <a:rPr lang="en-US" sz="1200" b="1" u="sng" dirty="0">
                <a:hlinkClick r:id="rId5"/>
              </a:rPr>
              <a:t>vice-diretor</a:t>
            </a:r>
            <a:r>
              <a:rPr lang="en-US" sz="1200" b="1" dirty="0">
                <a:solidFill>
                  <a:srgbClr val="001D35"/>
                </a:solidFill>
              </a:rPr>
              <a:t> e </a:t>
            </a:r>
            <a:r>
              <a:rPr lang="en-US" sz="1200" b="1" u="sng" dirty="0">
                <a:hlinkClick r:id="rId6"/>
              </a:rPr>
              <a:t>coordenador pedagógico</a:t>
            </a:r>
            <a:r>
              <a:rPr lang="en-US" sz="1200" dirty="0">
                <a:solidFill>
                  <a:srgbClr val="001D35"/>
                </a:solidFill>
              </a:rPr>
              <a:t>,</a:t>
            </a:r>
            <a:endParaRPr lang="pt-BR" dirty="0"/>
          </a:p>
          <a:p>
            <a:pPr algn="just"/>
            <a:r>
              <a:rPr lang="en-US" sz="1200" b="1" dirty="0">
                <a:latin typeface="Verdana"/>
              </a:rPr>
              <a:t>Resumo:</a:t>
            </a:r>
            <a:r>
              <a:rPr lang="en-US" sz="1200" dirty="0">
                <a:latin typeface="Verdana"/>
              </a:rPr>
              <a:t> Permite enturmar, excluir ou alterar alunos nas turmas de recomposição. O sistema valida o tipo de ensino e direciona automaticamente para a turma correspondente (</a:t>
            </a:r>
            <a:r>
              <a:rPr lang="en-US" sz="1200" b="1" dirty="0">
                <a:latin typeface="Verdana"/>
              </a:rPr>
              <a:t>Coruja – Anos </a:t>
            </a:r>
            <a:r>
              <a:rPr lang="en-US" sz="1200" b="1" dirty="0" err="1">
                <a:latin typeface="Verdana"/>
              </a:rPr>
              <a:t>Iniciais</a:t>
            </a:r>
            <a:r>
              <a:rPr lang="en-US" sz="1200" b="1" dirty="0">
                <a:latin typeface="Verdana"/>
              </a:rPr>
              <a:t> Horizonte – Anos </a:t>
            </a:r>
            <a:r>
              <a:rPr lang="en-US" sz="1200" b="1" dirty="0" err="1">
                <a:latin typeface="Verdana"/>
              </a:rPr>
              <a:t>Finais</a:t>
            </a:r>
            <a:r>
              <a:rPr lang="en-US" sz="1200" b="1" dirty="0">
                <a:latin typeface="Verdana"/>
              </a:rPr>
              <a:t> e Médio</a:t>
            </a:r>
            <a:r>
              <a:rPr lang="en-US" sz="1200" dirty="0">
                <a:latin typeface="Verdana"/>
              </a:rPr>
              <a:t>). </a:t>
            </a:r>
            <a:r>
              <a:rPr lang="en-US" sz="1200" dirty="0" err="1">
                <a:latin typeface="Verdana"/>
              </a:rPr>
              <a:t>Também</a:t>
            </a:r>
            <a:r>
              <a:rPr lang="en-US" sz="1200" dirty="0">
                <a:latin typeface="Verdana"/>
              </a:rPr>
              <a:t> </a:t>
            </a:r>
            <a:r>
              <a:rPr lang="en-US" sz="1200" dirty="0" err="1">
                <a:latin typeface="Verdana"/>
              </a:rPr>
              <a:t>possibilita</a:t>
            </a:r>
            <a:r>
              <a:rPr lang="en-US" sz="1200" dirty="0">
                <a:latin typeface="Verdana"/>
              </a:rPr>
              <a:t> acompanhar o </a:t>
            </a:r>
            <a:r>
              <a:rPr lang="en-US" sz="1200" b="1" dirty="0">
                <a:latin typeface="Verdana"/>
              </a:rPr>
              <a:t>status</a:t>
            </a:r>
            <a:r>
              <a:rPr lang="en-US" sz="1200" dirty="0">
                <a:latin typeface="Verdana"/>
              </a:rPr>
              <a:t> do aluno (Em andamento ou Excluído) e consultar o </a:t>
            </a:r>
            <a:r>
              <a:rPr lang="en-US" sz="1200" b="1" dirty="0">
                <a:latin typeface="Verdana"/>
              </a:rPr>
              <a:t>histórico de alterações</a:t>
            </a:r>
            <a:r>
              <a:rPr lang="en-US" sz="1200" dirty="0">
                <a:latin typeface="Verdana"/>
              </a:rPr>
              <a:t>.</a:t>
            </a:r>
          </a:p>
        </p:txBody>
      </p:sp>
      <p:pic>
        <p:nvPicPr>
          <p:cNvPr id="7" name="Imagem 6" descr="Texto&#10;&#10;O conteúdo gerado por IA pode estar incorreto.">
            <a:extLst>
              <a:ext uri="{FF2B5EF4-FFF2-40B4-BE49-F238E27FC236}">
                <a16:creationId xmlns:a16="http://schemas.microsoft.com/office/drawing/2014/main" id="{BC120A62-E9AD-1AF6-804E-3F265D1BDD78}"/>
              </a:ext>
            </a:extLst>
          </p:cNvPr>
          <p:cNvPicPr>
            <a:picLocks noChangeAspect="1"/>
          </p:cNvPicPr>
          <p:nvPr/>
        </p:nvPicPr>
        <p:blipFill>
          <a:blip r:embed="rId7"/>
          <a:stretch>
            <a:fillRect/>
          </a:stretch>
        </p:blipFill>
        <p:spPr>
          <a:xfrm>
            <a:off x="7590967" y="452386"/>
            <a:ext cx="1297948" cy="467489"/>
          </a:xfrm>
          <a:prstGeom prst="rect">
            <a:avLst/>
          </a:prstGeom>
          <a:ln>
            <a:noFill/>
          </a:ln>
        </p:spPr>
      </p:pic>
    </p:spTree>
    <p:extLst>
      <p:ext uri="{BB962C8B-B14F-4D97-AF65-F5344CB8AC3E}">
        <p14:creationId xmlns:p14="http://schemas.microsoft.com/office/powerpoint/2010/main" val="2998117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2CAD492F-81C0-934A-B2D0-79BA0621A082}"/>
            </a:ext>
          </a:extLst>
        </p:cNvPr>
        <p:cNvGrpSpPr/>
        <p:nvPr/>
      </p:nvGrpSpPr>
      <p:grpSpPr>
        <a:xfrm>
          <a:off x="0" y="0"/>
          <a:ext cx="0" cy="0"/>
          <a:chOff x="0" y="0"/>
          <a:chExt cx="0" cy="0"/>
        </a:xfrm>
      </p:grpSpPr>
      <p:sp>
        <p:nvSpPr>
          <p:cNvPr id="144" name="Google Shape;144;p19">
            <a:extLst>
              <a:ext uri="{FF2B5EF4-FFF2-40B4-BE49-F238E27FC236}">
                <a16:creationId xmlns:a16="http://schemas.microsoft.com/office/drawing/2014/main" id="{DF6917D6-A042-3AD3-8E83-F0F56158787A}"/>
              </a:ext>
            </a:extLst>
          </p:cNvPr>
          <p:cNvSpPr/>
          <p:nvPr/>
        </p:nvSpPr>
        <p:spPr>
          <a:xfrm>
            <a:off x="0" y="5012475"/>
            <a:ext cx="9144000" cy="1308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5" name="Google Shape;145;p19">
            <a:extLst>
              <a:ext uri="{FF2B5EF4-FFF2-40B4-BE49-F238E27FC236}">
                <a16:creationId xmlns:a16="http://schemas.microsoft.com/office/drawing/2014/main" id="{BD53116B-6BF3-2E26-6799-51313EBC8F58}"/>
              </a:ext>
            </a:extLst>
          </p:cNvPr>
          <p:cNvSpPr/>
          <p:nvPr/>
        </p:nvSpPr>
        <p:spPr>
          <a:xfrm>
            <a:off x="360072" y="389486"/>
            <a:ext cx="423000" cy="423000"/>
          </a:xfrm>
          <a:prstGeom prst="ellipse">
            <a:avLst/>
          </a:prstGeom>
          <a:noFill/>
          <a:ln w="9525" cap="flat" cmpd="sng">
            <a:solidFill>
              <a:srgbClr val="FFA35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Roboto"/>
              <a:ea typeface="Roboto"/>
              <a:cs typeface="Roboto"/>
              <a:sym typeface="Roboto"/>
            </a:endParaRPr>
          </a:p>
        </p:txBody>
      </p:sp>
      <p:sp>
        <p:nvSpPr>
          <p:cNvPr id="146" name="Google Shape;146;p19">
            <a:extLst>
              <a:ext uri="{FF2B5EF4-FFF2-40B4-BE49-F238E27FC236}">
                <a16:creationId xmlns:a16="http://schemas.microsoft.com/office/drawing/2014/main" id="{F0E055A0-E83A-2F9A-8E10-7350B863FF6A}"/>
              </a:ext>
            </a:extLst>
          </p:cNvPr>
          <p:cNvSpPr txBox="1">
            <a:spLocks noGrp="1"/>
          </p:cNvSpPr>
          <p:nvPr>
            <p:ph type="title"/>
          </p:nvPr>
        </p:nvSpPr>
        <p:spPr>
          <a:xfrm>
            <a:off x="1246200" y="272650"/>
            <a:ext cx="7111200" cy="651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ct val="124752"/>
              <a:buFont typeface="Arial"/>
              <a:buNone/>
            </a:pPr>
            <a:r>
              <a:rPr lang="pt-BR" sz="1600" b="1" dirty="0">
                <a:solidFill>
                  <a:srgbClr val="459AD6"/>
                </a:solidFill>
                <a:latin typeface="Verdana"/>
                <a:ea typeface="Verdana"/>
                <a:cs typeface="Verdana"/>
                <a:sym typeface="Verdana"/>
              </a:rPr>
              <a:t>Passo-a-passo</a:t>
            </a:r>
            <a:endParaRPr lang="pt-BR" sz="1600" b="1">
              <a:solidFill>
                <a:srgbClr val="459AD6"/>
              </a:solidFill>
              <a:latin typeface="Verdana"/>
              <a:ea typeface="Verdana"/>
              <a:cs typeface="Verdana"/>
            </a:endParaRPr>
          </a:p>
          <a:p>
            <a:pPr>
              <a:buSzPct val="190908"/>
            </a:pPr>
            <a:r>
              <a:rPr lang="pt-BR" sz="1600" dirty="0">
                <a:solidFill>
                  <a:srgbClr val="459AD6"/>
                </a:solidFill>
                <a:latin typeface="Verdana"/>
                <a:ea typeface="Verdana"/>
                <a:cs typeface="Verdana"/>
                <a:sym typeface="Verdana"/>
              </a:rPr>
              <a:t>Sou + Recomposição /</a:t>
            </a:r>
            <a:r>
              <a:rPr lang="pt-BR" sz="1600" dirty="0">
                <a:solidFill>
                  <a:srgbClr val="459AD6"/>
                </a:solidFill>
                <a:latin typeface="Verdana"/>
                <a:ea typeface="Verdana"/>
                <a:sym typeface="Verdana"/>
              </a:rPr>
              <a:t>Enturmação Alunos.</a:t>
            </a:r>
            <a:endParaRPr lang="pt-BR" sz="1600" dirty="0">
              <a:solidFill>
                <a:srgbClr val="000000"/>
              </a:solidFill>
              <a:latin typeface="Verdana"/>
              <a:ea typeface="Verdana"/>
            </a:endParaRPr>
          </a:p>
          <a:p>
            <a:endParaRPr lang="pt-BR" sz="1800" dirty="0">
              <a:solidFill>
                <a:srgbClr val="459AD6"/>
              </a:solidFill>
              <a:latin typeface="Verdana"/>
              <a:ea typeface="Verdana"/>
              <a:cs typeface="Verdana"/>
            </a:endParaRPr>
          </a:p>
        </p:txBody>
      </p:sp>
      <p:grpSp>
        <p:nvGrpSpPr>
          <p:cNvPr id="148" name="Google Shape;148;p19">
            <a:extLst>
              <a:ext uri="{FF2B5EF4-FFF2-40B4-BE49-F238E27FC236}">
                <a16:creationId xmlns:a16="http://schemas.microsoft.com/office/drawing/2014/main" id="{52CB2E76-C9F4-00E8-1420-0C9DF54B5061}"/>
              </a:ext>
            </a:extLst>
          </p:cNvPr>
          <p:cNvGrpSpPr/>
          <p:nvPr/>
        </p:nvGrpSpPr>
        <p:grpSpPr>
          <a:xfrm>
            <a:off x="0" y="0"/>
            <a:ext cx="9144000" cy="130813"/>
            <a:chOff x="0" y="0"/>
            <a:chExt cx="9144000" cy="346800"/>
          </a:xfrm>
        </p:grpSpPr>
        <p:sp>
          <p:nvSpPr>
            <p:cNvPr id="149" name="Google Shape;149;p19">
              <a:extLst>
                <a:ext uri="{FF2B5EF4-FFF2-40B4-BE49-F238E27FC236}">
                  <a16:creationId xmlns:a16="http://schemas.microsoft.com/office/drawing/2014/main" id="{7318311D-2C27-9CF9-EB07-4AC22CE94641}"/>
                </a:ext>
              </a:extLst>
            </p:cNvPr>
            <p:cNvSpPr/>
            <p:nvPr/>
          </p:nvSpPr>
          <p:spPr>
            <a:xfrm>
              <a:off x="0" y="0"/>
              <a:ext cx="3042000" cy="346800"/>
            </a:xfrm>
            <a:prstGeom prst="rect">
              <a:avLst/>
            </a:prstGeom>
            <a:solidFill>
              <a:srgbClr val="FFC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9">
              <a:extLst>
                <a:ext uri="{FF2B5EF4-FFF2-40B4-BE49-F238E27FC236}">
                  <a16:creationId xmlns:a16="http://schemas.microsoft.com/office/drawing/2014/main" id="{99F136AA-935C-A8F2-8470-126DA7BBD454}"/>
                </a:ext>
              </a:extLst>
            </p:cNvPr>
            <p:cNvSpPr/>
            <p:nvPr/>
          </p:nvSpPr>
          <p:spPr>
            <a:xfrm>
              <a:off x="3042000" y="0"/>
              <a:ext cx="3078000" cy="346800"/>
            </a:xfrm>
            <a:prstGeom prst="rect">
              <a:avLst/>
            </a:prstGeom>
            <a:solidFill>
              <a:srgbClr val="459A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1" name="Google Shape;151;p19">
              <a:extLst>
                <a:ext uri="{FF2B5EF4-FFF2-40B4-BE49-F238E27FC236}">
                  <a16:creationId xmlns:a16="http://schemas.microsoft.com/office/drawing/2014/main" id="{C0D23B96-D6F4-F829-5A5F-90936B1751BF}"/>
                </a:ext>
              </a:extLst>
            </p:cNvPr>
            <p:cNvSpPr/>
            <p:nvPr/>
          </p:nvSpPr>
          <p:spPr>
            <a:xfrm>
              <a:off x="6120000" y="0"/>
              <a:ext cx="3024000" cy="346800"/>
            </a:xfrm>
            <a:prstGeom prst="rect">
              <a:avLst/>
            </a:prstGeom>
            <a:solidFill>
              <a:srgbClr val="FF8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 name="Google Shape;153;p19">
            <a:extLst>
              <a:ext uri="{FF2B5EF4-FFF2-40B4-BE49-F238E27FC236}">
                <a16:creationId xmlns:a16="http://schemas.microsoft.com/office/drawing/2014/main" id="{87139FCF-9B65-5A84-ABCC-CFD5F53726FF}"/>
              </a:ext>
            </a:extLst>
          </p:cNvPr>
          <p:cNvSpPr txBox="1">
            <a:spLocks noGrp="1"/>
          </p:cNvSpPr>
          <p:nvPr>
            <p:ph type="sldNum" idx="12"/>
          </p:nvPr>
        </p:nvSpPr>
        <p:spPr>
          <a:xfrm>
            <a:off x="422772" y="426821"/>
            <a:ext cx="297600" cy="34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pt-BR">
                <a:solidFill>
                  <a:srgbClr val="FFDD55"/>
                </a:solidFill>
              </a:rPr>
              <a:t>8</a:t>
            </a:fld>
            <a:endParaRPr>
              <a:solidFill>
                <a:srgbClr val="FFDD55"/>
              </a:solidFill>
            </a:endParaRPr>
          </a:p>
        </p:txBody>
      </p:sp>
      <p:sp>
        <p:nvSpPr>
          <p:cNvPr id="10" name="CaixaDeTexto 9">
            <a:extLst>
              <a:ext uri="{FF2B5EF4-FFF2-40B4-BE49-F238E27FC236}">
                <a16:creationId xmlns:a16="http://schemas.microsoft.com/office/drawing/2014/main" id="{ACB066FB-90E8-BB40-C770-EA3ED8E81B3F}"/>
              </a:ext>
            </a:extLst>
          </p:cNvPr>
          <p:cNvSpPr txBox="1"/>
          <p:nvPr/>
        </p:nvSpPr>
        <p:spPr>
          <a:xfrm>
            <a:off x="5752319" y="1078922"/>
            <a:ext cx="2870009" cy="38432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ct val="150000"/>
              </a:lnSpc>
              <a:buFont typeface="Arial"/>
              <a:buChar char="•"/>
            </a:pPr>
            <a:r>
              <a:rPr lang="en-US" sz="1100" dirty="0" err="1">
                <a:solidFill>
                  <a:schemeClr val="tx1"/>
                </a:solidFill>
                <a:latin typeface="Verdana"/>
                <a:ea typeface="Verdana"/>
              </a:rPr>
              <a:t>Preencha</a:t>
            </a:r>
            <a:r>
              <a:rPr lang="en-US" sz="1100" dirty="0">
                <a:solidFill>
                  <a:schemeClr val="tx1"/>
                </a:solidFill>
                <a:latin typeface="Verdana"/>
                <a:ea typeface="Verdana"/>
              </a:rPr>
              <a:t> </a:t>
            </a:r>
            <a:r>
              <a:rPr lang="en-US" sz="1100" dirty="0" err="1">
                <a:solidFill>
                  <a:schemeClr val="tx1"/>
                </a:solidFill>
                <a:latin typeface="Verdana"/>
                <a:ea typeface="Verdana"/>
              </a:rPr>
              <a:t>os</a:t>
            </a:r>
            <a:r>
              <a:rPr lang="en-US" sz="1100" dirty="0">
                <a:solidFill>
                  <a:schemeClr val="tx1"/>
                </a:solidFill>
                <a:latin typeface="Verdana"/>
                <a:ea typeface="Verdana"/>
              </a:rPr>
              <a:t> </a:t>
            </a:r>
            <a:r>
              <a:rPr lang="en-US" sz="1100" b="1" dirty="0" err="1">
                <a:solidFill>
                  <a:schemeClr val="tx1"/>
                </a:solidFill>
                <a:latin typeface="Verdana"/>
                <a:ea typeface="Verdana"/>
              </a:rPr>
              <a:t>filtros</a:t>
            </a:r>
            <a:r>
              <a:rPr lang="en-US" sz="1100" b="1" dirty="0">
                <a:solidFill>
                  <a:schemeClr val="tx1"/>
                </a:solidFill>
                <a:latin typeface="Verdana"/>
                <a:ea typeface="Verdana"/>
              </a:rPr>
              <a:t> </a:t>
            </a:r>
            <a:r>
              <a:rPr lang="en-US" sz="1100" b="1" dirty="0" err="1">
                <a:solidFill>
                  <a:schemeClr val="tx1"/>
                </a:solidFill>
                <a:latin typeface="Verdana"/>
                <a:ea typeface="Verdana"/>
              </a:rPr>
              <a:t>disponíveis</a:t>
            </a:r>
            <a:r>
              <a:rPr lang="en-US" sz="1100" b="1" dirty="0">
                <a:solidFill>
                  <a:schemeClr val="tx1"/>
                </a:solidFill>
                <a:latin typeface="Verdana"/>
                <a:ea typeface="Verdana"/>
              </a:rPr>
              <a:t>.</a:t>
            </a:r>
            <a:endParaRPr lang="en-US" sz="1100">
              <a:solidFill>
                <a:schemeClr val="tx1"/>
              </a:solidFill>
              <a:latin typeface="Verdana"/>
              <a:ea typeface="Verdana"/>
            </a:endParaRPr>
          </a:p>
          <a:p>
            <a:pPr marL="228600" indent="-228600">
              <a:lnSpc>
                <a:spcPct val="150000"/>
              </a:lnSpc>
              <a:buFont typeface="Arial"/>
              <a:buChar char="•"/>
            </a:pPr>
            <a:r>
              <a:rPr lang="en-US" sz="1100" dirty="0">
                <a:solidFill>
                  <a:schemeClr val="tx1"/>
                </a:solidFill>
                <a:latin typeface="Verdana"/>
                <a:ea typeface="Verdana"/>
              </a:rPr>
              <a:t>Clique </a:t>
            </a:r>
            <a:r>
              <a:rPr lang="en-US" sz="1100" dirty="0" err="1">
                <a:solidFill>
                  <a:schemeClr val="tx1"/>
                </a:solidFill>
                <a:latin typeface="Verdana"/>
                <a:ea typeface="Verdana"/>
              </a:rPr>
              <a:t>em</a:t>
            </a:r>
            <a:r>
              <a:rPr lang="en-US" sz="1100" dirty="0">
                <a:solidFill>
                  <a:schemeClr val="tx1"/>
                </a:solidFill>
                <a:latin typeface="Verdana"/>
                <a:ea typeface="Verdana"/>
              </a:rPr>
              <a:t> </a:t>
            </a:r>
            <a:r>
              <a:rPr lang="en-US" sz="1100" b="1" dirty="0" err="1">
                <a:solidFill>
                  <a:schemeClr val="tx1"/>
                </a:solidFill>
                <a:latin typeface="Verdana"/>
                <a:ea typeface="Verdana"/>
              </a:rPr>
              <a:t>Pesquisar</a:t>
            </a:r>
            <a:r>
              <a:rPr lang="en-US" sz="1100" dirty="0">
                <a:solidFill>
                  <a:schemeClr val="tx1"/>
                </a:solidFill>
                <a:latin typeface="Verdana"/>
                <a:ea typeface="Verdana"/>
              </a:rPr>
              <a:t>.</a:t>
            </a:r>
          </a:p>
          <a:p>
            <a:pPr marL="228600" indent="-228600">
              <a:lnSpc>
                <a:spcPct val="150000"/>
              </a:lnSpc>
              <a:buFont typeface="Arial"/>
              <a:buChar char="•"/>
            </a:pPr>
            <a:r>
              <a:rPr lang="en-US" sz="1100" dirty="0">
                <a:solidFill>
                  <a:schemeClr val="tx1"/>
                </a:solidFill>
                <a:latin typeface="Verdana"/>
                <a:ea typeface="Verdana"/>
              </a:rPr>
              <a:t>O </a:t>
            </a:r>
            <a:r>
              <a:rPr lang="en-US" sz="1100" dirty="0" err="1">
                <a:solidFill>
                  <a:schemeClr val="tx1"/>
                </a:solidFill>
                <a:latin typeface="Verdana"/>
                <a:ea typeface="Verdana"/>
              </a:rPr>
              <a:t>sistema</a:t>
            </a:r>
            <a:r>
              <a:rPr lang="en-US" sz="1100" dirty="0">
                <a:solidFill>
                  <a:schemeClr val="tx1"/>
                </a:solidFill>
                <a:latin typeface="Verdana"/>
                <a:ea typeface="Verdana"/>
              </a:rPr>
              <a:t> </a:t>
            </a:r>
            <a:r>
              <a:rPr lang="en-US" sz="1100" dirty="0" err="1">
                <a:solidFill>
                  <a:schemeClr val="tx1"/>
                </a:solidFill>
                <a:latin typeface="Verdana"/>
                <a:ea typeface="Verdana"/>
              </a:rPr>
              <a:t>exibirá</a:t>
            </a:r>
            <a:r>
              <a:rPr lang="en-US" sz="1100" dirty="0">
                <a:solidFill>
                  <a:schemeClr val="tx1"/>
                </a:solidFill>
                <a:latin typeface="Verdana"/>
                <a:ea typeface="Verdana"/>
              </a:rPr>
              <a:t> a </a:t>
            </a:r>
            <a:r>
              <a:rPr lang="en-US" sz="1100" b="1" dirty="0" err="1">
                <a:solidFill>
                  <a:schemeClr val="tx1"/>
                </a:solidFill>
                <a:latin typeface="Verdana"/>
                <a:ea typeface="Verdana"/>
              </a:rPr>
              <a:t>listagem</a:t>
            </a:r>
            <a:r>
              <a:rPr lang="en-US" sz="1100" b="1" dirty="0">
                <a:solidFill>
                  <a:schemeClr val="tx1"/>
                </a:solidFill>
                <a:latin typeface="Verdana"/>
                <a:ea typeface="Verdana"/>
              </a:rPr>
              <a:t> de </a:t>
            </a:r>
            <a:r>
              <a:rPr lang="en-US" sz="1100" b="1" dirty="0" err="1">
                <a:solidFill>
                  <a:schemeClr val="tx1"/>
                </a:solidFill>
                <a:latin typeface="Verdana"/>
                <a:ea typeface="Verdana"/>
              </a:rPr>
              <a:t>alunos</a:t>
            </a:r>
            <a:r>
              <a:rPr lang="en-US" sz="1100" b="1" dirty="0">
                <a:solidFill>
                  <a:schemeClr val="tx1"/>
                </a:solidFill>
                <a:latin typeface="Verdana"/>
                <a:ea typeface="Verdana"/>
              </a:rPr>
              <a:t> </a:t>
            </a:r>
            <a:r>
              <a:rPr lang="en-US" sz="1100" b="1" dirty="0" err="1">
                <a:solidFill>
                  <a:schemeClr val="tx1"/>
                </a:solidFill>
                <a:latin typeface="Verdana"/>
                <a:ea typeface="Verdana"/>
              </a:rPr>
              <a:t>por</a:t>
            </a:r>
            <a:r>
              <a:rPr lang="en-US" sz="1100" b="1" dirty="0">
                <a:solidFill>
                  <a:schemeClr val="tx1"/>
                </a:solidFill>
                <a:latin typeface="Verdana"/>
                <a:ea typeface="Verdana"/>
              </a:rPr>
              <a:t> </a:t>
            </a:r>
            <a:r>
              <a:rPr lang="en-US" sz="1100" b="1" dirty="0" err="1">
                <a:solidFill>
                  <a:schemeClr val="tx1"/>
                </a:solidFill>
                <a:latin typeface="Verdana"/>
                <a:ea typeface="Verdana"/>
              </a:rPr>
              <a:t>série</a:t>
            </a:r>
            <a:r>
              <a:rPr lang="en-US" sz="1100" dirty="0">
                <a:solidFill>
                  <a:schemeClr val="tx1"/>
                </a:solidFill>
                <a:latin typeface="Verdana"/>
                <a:ea typeface="Verdana"/>
              </a:rPr>
              <a:t>.</a:t>
            </a:r>
          </a:p>
          <a:p>
            <a:pPr marL="228600" indent="-228600">
              <a:lnSpc>
                <a:spcPct val="150000"/>
              </a:lnSpc>
              <a:buFont typeface=""/>
              <a:buChar char="•"/>
            </a:pPr>
            <a:r>
              <a:rPr lang="en-US" sz="1200" dirty="0" err="1">
                <a:latin typeface="Verdana"/>
              </a:rPr>
              <a:t>Escolha</a:t>
            </a:r>
            <a:r>
              <a:rPr lang="en-US" sz="1200" dirty="0">
                <a:latin typeface="Verdana"/>
              </a:rPr>
              <a:t> o </a:t>
            </a:r>
            <a:r>
              <a:rPr lang="en-US" sz="1200" b="1" dirty="0" err="1">
                <a:latin typeface="Verdana"/>
              </a:rPr>
              <a:t>aluno</a:t>
            </a:r>
            <a:r>
              <a:rPr lang="en-US" sz="1200" dirty="0">
                <a:latin typeface="Verdana"/>
              </a:rPr>
              <a:t> e a </a:t>
            </a:r>
            <a:r>
              <a:rPr lang="en-US" sz="1200" b="1" dirty="0" err="1">
                <a:latin typeface="Verdana"/>
              </a:rPr>
              <a:t>turma</a:t>
            </a:r>
            <a:r>
              <a:rPr lang="en-US" sz="1200" dirty="0">
                <a:latin typeface="Verdana"/>
              </a:rPr>
              <a:t> </a:t>
            </a:r>
            <a:r>
              <a:rPr lang="en-US" sz="1200" dirty="0" err="1">
                <a:latin typeface="Verdana"/>
              </a:rPr>
              <a:t>em</a:t>
            </a:r>
            <a:r>
              <a:rPr lang="en-US" sz="1200" dirty="0">
                <a:latin typeface="Verdana"/>
              </a:rPr>
              <a:t> que </a:t>
            </a:r>
            <a:r>
              <a:rPr lang="en-US" sz="1200" dirty="0" err="1">
                <a:latin typeface="Verdana"/>
              </a:rPr>
              <a:t>deseja</a:t>
            </a:r>
            <a:r>
              <a:rPr lang="en-US" sz="1200" dirty="0">
                <a:latin typeface="Verdana"/>
              </a:rPr>
              <a:t> </a:t>
            </a:r>
            <a:r>
              <a:rPr lang="en-US" sz="1200" dirty="0" err="1">
                <a:latin typeface="Verdana"/>
              </a:rPr>
              <a:t>inseri</a:t>
            </a:r>
            <a:r>
              <a:rPr lang="en-US" sz="1200" dirty="0">
                <a:latin typeface="Verdana"/>
              </a:rPr>
              <a:t>-lo.</a:t>
            </a:r>
          </a:p>
          <a:p>
            <a:pPr marL="228600" indent="-228600">
              <a:lnSpc>
                <a:spcPct val="150000"/>
              </a:lnSpc>
              <a:buFont typeface=""/>
              <a:buChar char="•"/>
            </a:pPr>
            <a:r>
              <a:rPr lang="en-US" sz="1200" dirty="0">
                <a:latin typeface="Verdana"/>
              </a:rPr>
              <a:t>O </a:t>
            </a:r>
            <a:r>
              <a:rPr lang="en-US" sz="1200" dirty="0" err="1">
                <a:latin typeface="Verdana"/>
              </a:rPr>
              <a:t>sistema</a:t>
            </a:r>
            <a:r>
              <a:rPr lang="en-US" sz="1200" dirty="0">
                <a:latin typeface="Verdana"/>
              </a:rPr>
              <a:t> </a:t>
            </a:r>
            <a:r>
              <a:rPr lang="en-US" sz="1200" dirty="0" err="1">
                <a:latin typeface="Verdana"/>
              </a:rPr>
              <a:t>só</a:t>
            </a:r>
            <a:r>
              <a:rPr lang="en-US" sz="1200" dirty="0">
                <a:latin typeface="Verdana"/>
              </a:rPr>
              <a:t> </a:t>
            </a:r>
            <a:r>
              <a:rPr lang="en-US" sz="1200" dirty="0" err="1">
                <a:latin typeface="Verdana"/>
              </a:rPr>
              <a:t>exibirá</a:t>
            </a:r>
            <a:r>
              <a:rPr lang="en-US" sz="1200" dirty="0">
                <a:latin typeface="Verdana"/>
              </a:rPr>
              <a:t> as </a:t>
            </a:r>
            <a:r>
              <a:rPr lang="en-US" sz="1200" dirty="0" err="1">
                <a:latin typeface="Verdana"/>
              </a:rPr>
              <a:t>turmas</a:t>
            </a:r>
            <a:r>
              <a:rPr lang="en-US" sz="1200" dirty="0">
                <a:latin typeface="Verdana"/>
              </a:rPr>
              <a:t> </a:t>
            </a:r>
            <a:r>
              <a:rPr lang="en-US" sz="1200" dirty="0" err="1">
                <a:latin typeface="Verdana"/>
              </a:rPr>
              <a:t>por</a:t>
            </a:r>
            <a:r>
              <a:rPr lang="en-US" sz="1200" dirty="0">
                <a:latin typeface="Verdana"/>
              </a:rPr>
              <a:t> </a:t>
            </a:r>
            <a:r>
              <a:rPr lang="en-US" sz="1200" b="1" dirty="0" err="1">
                <a:latin typeface="Verdana"/>
              </a:rPr>
              <a:t>tipo</a:t>
            </a:r>
            <a:r>
              <a:rPr lang="en-US" sz="1200" b="1" dirty="0">
                <a:latin typeface="Verdana"/>
              </a:rPr>
              <a:t> de </a:t>
            </a:r>
            <a:r>
              <a:rPr lang="en-US" sz="1200" b="1" dirty="0" err="1">
                <a:latin typeface="Verdana"/>
              </a:rPr>
              <a:t>ensino</a:t>
            </a:r>
            <a:endParaRPr lang="en-US" sz="1200" dirty="0">
              <a:latin typeface="Verdana"/>
            </a:endParaRPr>
          </a:p>
          <a:p>
            <a:pPr marL="228600" lvl="1" indent="-228600">
              <a:lnSpc>
                <a:spcPct val="150000"/>
              </a:lnSpc>
              <a:buFont typeface=""/>
              <a:buChar char="•"/>
            </a:pPr>
            <a:r>
              <a:rPr lang="en-US" sz="1200" b="1" dirty="0" err="1">
                <a:latin typeface="Verdana"/>
              </a:rPr>
              <a:t>Coruja</a:t>
            </a:r>
            <a:r>
              <a:rPr lang="en-US" sz="1200" dirty="0">
                <a:latin typeface="Verdana"/>
              </a:rPr>
              <a:t> → Anos </a:t>
            </a:r>
            <a:r>
              <a:rPr lang="en-US" sz="1200" dirty="0" err="1">
                <a:latin typeface="Verdana"/>
              </a:rPr>
              <a:t>Iniciais</a:t>
            </a:r>
            <a:endParaRPr lang="en-US" sz="1200" dirty="0">
              <a:latin typeface="Verdana"/>
            </a:endParaRPr>
          </a:p>
          <a:p>
            <a:pPr marL="228600" lvl="1" indent="-228600">
              <a:lnSpc>
                <a:spcPct val="150000"/>
              </a:lnSpc>
              <a:buFont typeface=""/>
              <a:buChar char="•"/>
            </a:pPr>
            <a:r>
              <a:rPr lang="en-US" sz="1200" b="1" dirty="0">
                <a:latin typeface="Verdana"/>
              </a:rPr>
              <a:t>Horizonte</a:t>
            </a:r>
            <a:r>
              <a:rPr lang="en-US" sz="1200" dirty="0">
                <a:latin typeface="Verdana"/>
              </a:rPr>
              <a:t> → Anos </a:t>
            </a:r>
            <a:r>
              <a:rPr lang="en-US" sz="1200" dirty="0" err="1">
                <a:latin typeface="Verdana"/>
              </a:rPr>
              <a:t>Finais</a:t>
            </a:r>
            <a:r>
              <a:rPr lang="en-US" sz="1200" dirty="0">
                <a:latin typeface="Verdana"/>
              </a:rPr>
              <a:t> e Ensino Médio  </a:t>
            </a:r>
          </a:p>
          <a:p>
            <a:pPr marL="228600" lvl="1" indent="-228600">
              <a:lnSpc>
                <a:spcPct val="150000"/>
              </a:lnSpc>
              <a:buFont typeface=""/>
              <a:buChar char="•"/>
            </a:pPr>
            <a:r>
              <a:rPr lang="en-US" sz="1200" dirty="0">
                <a:latin typeface="Verdana"/>
              </a:rPr>
              <a:t>Clique em </a:t>
            </a:r>
            <a:r>
              <a:rPr lang="en-US" sz="1200" dirty="0" err="1">
                <a:latin typeface="Verdana"/>
              </a:rPr>
              <a:t>salvar</a:t>
            </a:r>
            <a:r>
              <a:rPr lang="en-US" sz="1200" dirty="0">
                <a:latin typeface="Verdana"/>
              </a:rPr>
              <a:t>. </a:t>
            </a:r>
          </a:p>
          <a:p>
            <a:pPr lvl="1">
              <a:lnSpc>
                <a:spcPct val="150000"/>
              </a:lnSpc>
            </a:pPr>
            <a:r>
              <a:rPr lang="en-US" sz="1200" dirty="0" err="1"/>
              <a:t>Os</a:t>
            </a:r>
            <a:r>
              <a:rPr lang="en-US" sz="1200" dirty="0"/>
              <a:t> </a:t>
            </a:r>
            <a:r>
              <a:rPr lang="en-US" sz="1200" dirty="0" err="1"/>
              <a:t>alunos</a:t>
            </a:r>
            <a:r>
              <a:rPr lang="en-US" sz="1200" dirty="0"/>
              <a:t> </a:t>
            </a:r>
            <a:r>
              <a:rPr lang="en-US" sz="1200" dirty="0" err="1"/>
              <a:t>selecionados</a:t>
            </a:r>
            <a:r>
              <a:rPr lang="en-US" sz="1200" dirty="0"/>
              <a:t> </a:t>
            </a:r>
            <a:r>
              <a:rPr lang="en-US" sz="1200" dirty="0" err="1"/>
              <a:t>estarão</a:t>
            </a:r>
            <a:r>
              <a:rPr lang="en-US" sz="1200" dirty="0"/>
              <a:t> </a:t>
            </a:r>
            <a:r>
              <a:rPr lang="en-US" sz="1200" dirty="0" err="1"/>
              <a:t>enturmados</a:t>
            </a:r>
            <a:r>
              <a:rPr lang="en-US" sz="1200" dirty="0"/>
              <a:t> </a:t>
            </a:r>
            <a:r>
              <a:rPr lang="en-US" sz="1200" dirty="0" err="1"/>
              <a:t>na</a:t>
            </a:r>
            <a:r>
              <a:rPr lang="en-US" sz="1200" dirty="0"/>
              <a:t> </a:t>
            </a:r>
            <a:r>
              <a:rPr lang="en-US" sz="1200" dirty="0" err="1"/>
              <a:t>turma</a:t>
            </a:r>
            <a:r>
              <a:rPr lang="en-US" sz="1200" dirty="0"/>
              <a:t> </a:t>
            </a:r>
            <a:r>
              <a:rPr lang="en-US" sz="1200" dirty="0" err="1"/>
              <a:t>escolhida</a:t>
            </a:r>
            <a:r>
              <a:rPr lang="en-US" sz="1200" dirty="0"/>
              <a:t>.</a:t>
            </a:r>
            <a:endParaRPr lang="en-US" sz="1200" dirty="0">
              <a:latin typeface="Verdana"/>
            </a:endParaRPr>
          </a:p>
        </p:txBody>
      </p:sp>
      <p:pic>
        <p:nvPicPr>
          <p:cNvPr id="2" name="Imagem 1" descr="Interface gráfica do usuário, Aplicativo&#10;&#10;O conteúdo gerado por IA pode estar incorreto.">
            <a:extLst>
              <a:ext uri="{FF2B5EF4-FFF2-40B4-BE49-F238E27FC236}">
                <a16:creationId xmlns:a16="http://schemas.microsoft.com/office/drawing/2014/main" id="{0B917A4D-5E16-16B6-5476-1F60D9781B06}"/>
              </a:ext>
            </a:extLst>
          </p:cNvPr>
          <p:cNvPicPr>
            <a:picLocks noChangeAspect="1"/>
          </p:cNvPicPr>
          <p:nvPr/>
        </p:nvPicPr>
        <p:blipFill>
          <a:blip r:embed="rId3"/>
          <a:stretch>
            <a:fillRect/>
          </a:stretch>
        </p:blipFill>
        <p:spPr>
          <a:xfrm>
            <a:off x="571500" y="929367"/>
            <a:ext cx="4000500" cy="1876425"/>
          </a:xfrm>
          <a:prstGeom prst="rect">
            <a:avLst/>
          </a:prstGeom>
        </p:spPr>
      </p:pic>
      <p:pic>
        <p:nvPicPr>
          <p:cNvPr id="3" name="Imagem 2" descr="Tabela&#10;&#10;O conteúdo gerado por IA pode estar incorreto.">
            <a:extLst>
              <a:ext uri="{FF2B5EF4-FFF2-40B4-BE49-F238E27FC236}">
                <a16:creationId xmlns:a16="http://schemas.microsoft.com/office/drawing/2014/main" id="{ECC3658E-2235-7F65-0357-4B27784C1DE3}"/>
              </a:ext>
            </a:extLst>
          </p:cNvPr>
          <p:cNvPicPr>
            <a:picLocks noChangeAspect="1"/>
          </p:cNvPicPr>
          <p:nvPr/>
        </p:nvPicPr>
        <p:blipFill>
          <a:blip r:embed="rId4"/>
          <a:stretch>
            <a:fillRect/>
          </a:stretch>
        </p:blipFill>
        <p:spPr>
          <a:xfrm>
            <a:off x="569459" y="2807154"/>
            <a:ext cx="4004582" cy="1876425"/>
          </a:xfrm>
          <a:prstGeom prst="rect">
            <a:avLst/>
          </a:prstGeom>
        </p:spPr>
      </p:pic>
      <p:pic>
        <p:nvPicPr>
          <p:cNvPr id="7" name="Imagem 6" descr="Texto&#10;&#10;O conteúdo gerado por IA pode estar incorreto.">
            <a:extLst>
              <a:ext uri="{FF2B5EF4-FFF2-40B4-BE49-F238E27FC236}">
                <a16:creationId xmlns:a16="http://schemas.microsoft.com/office/drawing/2014/main" id="{48F2EB87-0A7D-BB67-C72C-DEACA011BACA}"/>
              </a:ext>
            </a:extLst>
          </p:cNvPr>
          <p:cNvPicPr>
            <a:picLocks noChangeAspect="1"/>
          </p:cNvPicPr>
          <p:nvPr/>
        </p:nvPicPr>
        <p:blipFill>
          <a:blip r:embed="rId5"/>
          <a:stretch>
            <a:fillRect/>
          </a:stretch>
        </p:blipFill>
        <p:spPr>
          <a:xfrm>
            <a:off x="7590967" y="452386"/>
            <a:ext cx="1297948" cy="467489"/>
          </a:xfrm>
          <a:prstGeom prst="rect">
            <a:avLst/>
          </a:prstGeom>
          <a:ln>
            <a:noFill/>
          </a:ln>
        </p:spPr>
      </p:pic>
    </p:spTree>
    <p:extLst>
      <p:ext uri="{BB962C8B-B14F-4D97-AF65-F5344CB8AC3E}">
        <p14:creationId xmlns:p14="http://schemas.microsoft.com/office/powerpoint/2010/main" val="2177989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F1A52AAA-EFEE-DE09-F5D2-524C0CBAE105}"/>
            </a:ext>
          </a:extLst>
        </p:cNvPr>
        <p:cNvGrpSpPr/>
        <p:nvPr/>
      </p:nvGrpSpPr>
      <p:grpSpPr>
        <a:xfrm>
          <a:off x="0" y="0"/>
          <a:ext cx="0" cy="0"/>
          <a:chOff x="0" y="0"/>
          <a:chExt cx="0" cy="0"/>
        </a:xfrm>
      </p:grpSpPr>
      <p:sp>
        <p:nvSpPr>
          <p:cNvPr id="144" name="Google Shape;144;p19">
            <a:extLst>
              <a:ext uri="{FF2B5EF4-FFF2-40B4-BE49-F238E27FC236}">
                <a16:creationId xmlns:a16="http://schemas.microsoft.com/office/drawing/2014/main" id="{E5BB3904-0872-1362-B23B-5A567C7566B2}"/>
              </a:ext>
            </a:extLst>
          </p:cNvPr>
          <p:cNvSpPr/>
          <p:nvPr/>
        </p:nvSpPr>
        <p:spPr>
          <a:xfrm>
            <a:off x="0" y="5012475"/>
            <a:ext cx="9144000" cy="1308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5" name="Google Shape;145;p19">
            <a:extLst>
              <a:ext uri="{FF2B5EF4-FFF2-40B4-BE49-F238E27FC236}">
                <a16:creationId xmlns:a16="http://schemas.microsoft.com/office/drawing/2014/main" id="{B277C93F-3506-8953-DBF5-41916B16A8A5}"/>
              </a:ext>
            </a:extLst>
          </p:cNvPr>
          <p:cNvSpPr/>
          <p:nvPr/>
        </p:nvSpPr>
        <p:spPr>
          <a:xfrm>
            <a:off x="315935" y="342623"/>
            <a:ext cx="423000" cy="423000"/>
          </a:xfrm>
          <a:prstGeom prst="ellipse">
            <a:avLst/>
          </a:prstGeom>
          <a:noFill/>
          <a:ln w="9525" cap="flat" cmpd="sng">
            <a:solidFill>
              <a:srgbClr val="FFA35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Roboto"/>
              <a:ea typeface="Roboto"/>
              <a:cs typeface="Roboto"/>
              <a:sym typeface="Roboto"/>
            </a:endParaRPr>
          </a:p>
        </p:txBody>
      </p:sp>
      <p:sp>
        <p:nvSpPr>
          <p:cNvPr id="146" name="Google Shape;146;p19">
            <a:extLst>
              <a:ext uri="{FF2B5EF4-FFF2-40B4-BE49-F238E27FC236}">
                <a16:creationId xmlns:a16="http://schemas.microsoft.com/office/drawing/2014/main" id="{797672CC-C6E6-68BC-6DCC-5E0C61DD23F9}"/>
              </a:ext>
            </a:extLst>
          </p:cNvPr>
          <p:cNvSpPr txBox="1">
            <a:spLocks noGrp="1"/>
          </p:cNvSpPr>
          <p:nvPr>
            <p:ph type="title"/>
          </p:nvPr>
        </p:nvSpPr>
        <p:spPr>
          <a:xfrm>
            <a:off x="1246200" y="272650"/>
            <a:ext cx="7111200" cy="651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ct val="124752"/>
              <a:buFont typeface="Arial"/>
              <a:buNone/>
            </a:pPr>
            <a:r>
              <a:rPr lang="pt-BR" sz="1600" b="1" dirty="0">
                <a:solidFill>
                  <a:srgbClr val="459AD6"/>
                </a:solidFill>
                <a:latin typeface="Verdana"/>
                <a:ea typeface="Verdana"/>
                <a:cs typeface="Verdana"/>
                <a:sym typeface="Verdana"/>
              </a:rPr>
              <a:t>Passo-a-passo</a:t>
            </a:r>
            <a:endParaRPr lang="pt-BR" sz="1600" b="1">
              <a:solidFill>
                <a:srgbClr val="459AD6"/>
              </a:solidFill>
              <a:latin typeface="Verdana"/>
              <a:ea typeface="Verdana"/>
              <a:cs typeface="Verdana"/>
            </a:endParaRPr>
          </a:p>
          <a:p>
            <a:pPr>
              <a:buSzPct val="190908"/>
            </a:pPr>
            <a:r>
              <a:rPr lang="pt-BR" sz="1600" dirty="0">
                <a:solidFill>
                  <a:srgbClr val="459AD6"/>
                </a:solidFill>
                <a:latin typeface="Verdana"/>
                <a:ea typeface="Verdana"/>
                <a:cs typeface="Verdana"/>
                <a:sym typeface="Verdana"/>
              </a:rPr>
              <a:t>Sou + Recomposição /Exclusão Alunos.</a:t>
            </a:r>
            <a:endParaRPr lang="pt-BR" sz="1600" dirty="0">
              <a:solidFill>
                <a:srgbClr val="459AD6"/>
              </a:solidFill>
              <a:ea typeface="Verdana"/>
            </a:endParaRPr>
          </a:p>
        </p:txBody>
      </p:sp>
      <p:grpSp>
        <p:nvGrpSpPr>
          <p:cNvPr id="148" name="Google Shape;148;p19">
            <a:extLst>
              <a:ext uri="{FF2B5EF4-FFF2-40B4-BE49-F238E27FC236}">
                <a16:creationId xmlns:a16="http://schemas.microsoft.com/office/drawing/2014/main" id="{47883102-CE04-0E6C-B5E3-74767A8310E4}"/>
              </a:ext>
            </a:extLst>
          </p:cNvPr>
          <p:cNvGrpSpPr/>
          <p:nvPr/>
        </p:nvGrpSpPr>
        <p:grpSpPr>
          <a:xfrm>
            <a:off x="0" y="0"/>
            <a:ext cx="9144000" cy="130813"/>
            <a:chOff x="0" y="0"/>
            <a:chExt cx="9144000" cy="346800"/>
          </a:xfrm>
        </p:grpSpPr>
        <p:sp>
          <p:nvSpPr>
            <p:cNvPr id="149" name="Google Shape;149;p19">
              <a:extLst>
                <a:ext uri="{FF2B5EF4-FFF2-40B4-BE49-F238E27FC236}">
                  <a16:creationId xmlns:a16="http://schemas.microsoft.com/office/drawing/2014/main" id="{E7B9B60F-2DC1-23DC-82BB-651145243742}"/>
                </a:ext>
              </a:extLst>
            </p:cNvPr>
            <p:cNvSpPr/>
            <p:nvPr/>
          </p:nvSpPr>
          <p:spPr>
            <a:xfrm>
              <a:off x="0" y="0"/>
              <a:ext cx="3042000" cy="346800"/>
            </a:xfrm>
            <a:prstGeom prst="rect">
              <a:avLst/>
            </a:prstGeom>
            <a:solidFill>
              <a:srgbClr val="FFC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9">
              <a:extLst>
                <a:ext uri="{FF2B5EF4-FFF2-40B4-BE49-F238E27FC236}">
                  <a16:creationId xmlns:a16="http://schemas.microsoft.com/office/drawing/2014/main" id="{07984D49-8D44-61DC-B628-0DACE0AD710D}"/>
                </a:ext>
              </a:extLst>
            </p:cNvPr>
            <p:cNvSpPr/>
            <p:nvPr/>
          </p:nvSpPr>
          <p:spPr>
            <a:xfrm>
              <a:off x="3042000" y="0"/>
              <a:ext cx="3078000" cy="346800"/>
            </a:xfrm>
            <a:prstGeom prst="rect">
              <a:avLst/>
            </a:prstGeom>
            <a:solidFill>
              <a:srgbClr val="459A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1" name="Google Shape;151;p19">
              <a:extLst>
                <a:ext uri="{FF2B5EF4-FFF2-40B4-BE49-F238E27FC236}">
                  <a16:creationId xmlns:a16="http://schemas.microsoft.com/office/drawing/2014/main" id="{D007F89A-57D5-FCB6-AEE4-05F2DB63C05F}"/>
                </a:ext>
              </a:extLst>
            </p:cNvPr>
            <p:cNvSpPr/>
            <p:nvPr/>
          </p:nvSpPr>
          <p:spPr>
            <a:xfrm>
              <a:off x="6120000" y="0"/>
              <a:ext cx="3024000" cy="346800"/>
            </a:xfrm>
            <a:prstGeom prst="rect">
              <a:avLst/>
            </a:prstGeom>
            <a:solidFill>
              <a:srgbClr val="FF8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 name="Google Shape;153;p19">
            <a:extLst>
              <a:ext uri="{FF2B5EF4-FFF2-40B4-BE49-F238E27FC236}">
                <a16:creationId xmlns:a16="http://schemas.microsoft.com/office/drawing/2014/main" id="{8797998E-8A6A-2ACD-13C4-14BEB9DF66A6}"/>
              </a:ext>
            </a:extLst>
          </p:cNvPr>
          <p:cNvSpPr txBox="1">
            <a:spLocks noGrp="1"/>
          </p:cNvSpPr>
          <p:nvPr>
            <p:ph type="sldNum" idx="12"/>
          </p:nvPr>
        </p:nvSpPr>
        <p:spPr>
          <a:xfrm>
            <a:off x="378635" y="379523"/>
            <a:ext cx="297600" cy="34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pt-BR">
                <a:solidFill>
                  <a:srgbClr val="FFDD55"/>
                </a:solidFill>
              </a:rPr>
              <a:t>9</a:t>
            </a:fld>
            <a:endParaRPr>
              <a:solidFill>
                <a:srgbClr val="FFDD55"/>
              </a:solidFill>
            </a:endParaRPr>
          </a:p>
        </p:txBody>
      </p:sp>
      <p:sp>
        <p:nvSpPr>
          <p:cNvPr id="2" name="CaixaDeTexto 1">
            <a:extLst>
              <a:ext uri="{FF2B5EF4-FFF2-40B4-BE49-F238E27FC236}">
                <a16:creationId xmlns:a16="http://schemas.microsoft.com/office/drawing/2014/main" id="{BF8FFF66-4772-71F8-7306-BA40A6C09472}"/>
              </a:ext>
            </a:extLst>
          </p:cNvPr>
          <p:cNvSpPr txBox="1"/>
          <p:nvPr/>
        </p:nvSpPr>
        <p:spPr>
          <a:xfrm>
            <a:off x="422708" y="1340960"/>
            <a:ext cx="3585135" cy="31020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Verdana"/>
              </a:rPr>
              <a:t>Caso </a:t>
            </a:r>
            <a:r>
              <a:rPr lang="en-US" sz="1200" dirty="0" err="1">
                <a:latin typeface="Verdana"/>
              </a:rPr>
              <a:t>seja</a:t>
            </a:r>
            <a:r>
              <a:rPr lang="en-US" sz="1200" dirty="0">
                <a:latin typeface="Verdana"/>
              </a:rPr>
              <a:t> </a:t>
            </a:r>
            <a:r>
              <a:rPr lang="en-US" sz="1200" dirty="0" err="1">
                <a:latin typeface="Verdana"/>
              </a:rPr>
              <a:t>necessário</a:t>
            </a:r>
            <a:r>
              <a:rPr lang="en-US" sz="1200" dirty="0">
                <a:latin typeface="Verdana"/>
              </a:rPr>
              <a:t> </a:t>
            </a:r>
            <a:r>
              <a:rPr lang="en-US" sz="1200" b="1" dirty="0" err="1">
                <a:latin typeface="Verdana"/>
              </a:rPr>
              <a:t>excluir</a:t>
            </a:r>
            <a:r>
              <a:rPr lang="en-US" sz="1200" dirty="0">
                <a:latin typeface="Verdana"/>
              </a:rPr>
              <a:t> </a:t>
            </a:r>
            <a:r>
              <a:rPr lang="en-US" sz="1200" dirty="0" err="1">
                <a:latin typeface="Verdana"/>
              </a:rPr>
              <a:t>ou</a:t>
            </a:r>
            <a:r>
              <a:rPr lang="en-US" sz="1200" dirty="0">
                <a:latin typeface="Verdana"/>
              </a:rPr>
              <a:t> </a:t>
            </a:r>
            <a:r>
              <a:rPr lang="en-US" sz="1200" b="1" dirty="0">
                <a:latin typeface="Verdana"/>
              </a:rPr>
              <a:t>mudar um </a:t>
            </a:r>
            <a:r>
              <a:rPr lang="en-US" sz="1200" b="1" dirty="0" err="1">
                <a:latin typeface="Verdana"/>
              </a:rPr>
              <a:t>aluno</a:t>
            </a:r>
            <a:r>
              <a:rPr lang="en-US" sz="1200" b="1" dirty="0">
                <a:latin typeface="Verdana"/>
              </a:rPr>
              <a:t> de </a:t>
            </a:r>
            <a:r>
              <a:rPr lang="en-US" sz="1200" b="1" dirty="0" err="1">
                <a:latin typeface="Verdana"/>
              </a:rPr>
              <a:t>turma</a:t>
            </a:r>
            <a:r>
              <a:rPr lang="en-US" sz="1200" dirty="0">
                <a:latin typeface="Verdana"/>
              </a:rPr>
              <a:t>:</a:t>
            </a:r>
          </a:p>
          <a:p>
            <a:pPr>
              <a:lnSpc>
                <a:spcPct val="150000"/>
              </a:lnSpc>
            </a:pPr>
            <a:endParaRPr lang="pt-BR" sz="1200" dirty="0">
              <a:latin typeface="Verdana"/>
            </a:endParaRPr>
          </a:p>
          <a:p>
            <a:pPr marL="228600" indent="-228600">
              <a:lnSpc>
                <a:spcPct val="150000"/>
              </a:lnSpc>
              <a:buFont typeface=""/>
              <a:buChar char="•"/>
            </a:pPr>
            <a:r>
              <a:rPr lang="en-US" sz="1200" dirty="0">
                <a:latin typeface="Verdana"/>
              </a:rPr>
              <a:t>Na </a:t>
            </a:r>
            <a:r>
              <a:rPr lang="en-US" sz="1200" dirty="0" err="1">
                <a:latin typeface="Verdana"/>
              </a:rPr>
              <a:t>tela</a:t>
            </a:r>
            <a:r>
              <a:rPr lang="en-US" sz="1200" dirty="0">
                <a:latin typeface="Verdana"/>
              </a:rPr>
              <a:t> </a:t>
            </a:r>
            <a:r>
              <a:rPr lang="en-US" sz="1200" dirty="0" err="1">
                <a:latin typeface="Verdana"/>
              </a:rPr>
              <a:t>inicial</a:t>
            </a:r>
            <a:r>
              <a:rPr lang="en-US" sz="1200" dirty="0">
                <a:latin typeface="Verdana"/>
              </a:rPr>
              <a:t> clique no </a:t>
            </a:r>
            <a:r>
              <a:rPr lang="en-US" sz="1200" dirty="0" err="1">
                <a:latin typeface="Verdana"/>
              </a:rPr>
              <a:t>botão</a:t>
            </a:r>
            <a:r>
              <a:rPr lang="en-US" sz="1200" dirty="0">
                <a:latin typeface="Verdana"/>
              </a:rPr>
              <a:t> </a:t>
            </a:r>
            <a:r>
              <a:rPr lang="en-US" sz="1200" b="1" dirty="0" err="1">
                <a:latin typeface="Verdana"/>
              </a:rPr>
              <a:t>Exclusão</a:t>
            </a:r>
            <a:r>
              <a:rPr lang="en-US" sz="1200" b="1" dirty="0">
                <a:latin typeface="Verdana"/>
              </a:rPr>
              <a:t>/</a:t>
            </a:r>
            <a:r>
              <a:rPr lang="en-US" sz="1200" b="1" dirty="0" err="1">
                <a:latin typeface="Verdana"/>
              </a:rPr>
              <a:t>Enturmação</a:t>
            </a:r>
            <a:r>
              <a:rPr lang="en-US" sz="1200" b="1" dirty="0">
                <a:latin typeface="Verdana"/>
              </a:rPr>
              <a:t> de Alunos</a:t>
            </a:r>
          </a:p>
          <a:p>
            <a:pPr marL="228600" indent="-228600">
              <a:lnSpc>
                <a:spcPct val="150000"/>
              </a:lnSpc>
              <a:buFont typeface=""/>
              <a:buChar char="•"/>
            </a:pPr>
            <a:r>
              <a:rPr lang="en-US" sz="1200" b="1" dirty="0" err="1">
                <a:solidFill>
                  <a:srgbClr val="FF0000"/>
                </a:solidFill>
                <a:latin typeface="Verdana"/>
              </a:rPr>
              <a:t>Após</a:t>
            </a:r>
            <a:r>
              <a:rPr lang="en-US" sz="1200" b="1" dirty="0">
                <a:solidFill>
                  <a:srgbClr val="FF0000"/>
                </a:solidFill>
                <a:latin typeface="Verdana"/>
              </a:rPr>
              <a:t> </a:t>
            </a:r>
            <a:r>
              <a:rPr lang="en-US" sz="1200" b="1" dirty="0" err="1">
                <a:solidFill>
                  <a:srgbClr val="FF0000"/>
                </a:solidFill>
                <a:latin typeface="Verdana"/>
              </a:rPr>
              <a:t>abrir</a:t>
            </a:r>
            <a:r>
              <a:rPr lang="en-US" sz="1200" b="1" dirty="0">
                <a:solidFill>
                  <a:srgbClr val="FF0000"/>
                </a:solidFill>
                <a:latin typeface="Verdana"/>
              </a:rPr>
              <a:t> </a:t>
            </a:r>
            <a:r>
              <a:rPr lang="en-US" sz="1200" b="1" dirty="0">
                <a:latin typeface="Verdana"/>
              </a:rPr>
              <a:t>o modal </a:t>
            </a:r>
            <a:r>
              <a:rPr lang="en-US" sz="1200" dirty="0">
                <a:latin typeface="Verdana"/>
              </a:rPr>
              <a:t>Localize o </a:t>
            </a:r>
            <a:r>
              <a:rPr lang="en-US" sz="1200" dirty="0" err="1">
                <a:latin typeface="Verdana"/>
              </a:rPr>
              <a:t>aluno</a:t>
            </a:r>
            <a:r>
              <a:rPr lang="en-US" sz="1200" dirty="0">
                <a:latin typeface="Verdana"/>
              </a:rPr>
              <a:t> </a:t>
            </a:r>
            <a:r>
              <a:rPr lang="en-US" sz="1200" dirty="0" err="1">
                <a:latin typeface="Verdana"/>
              </a:rPr>
              <a:t>desejado</a:t>
            </a:r>
            <a:r>
              <a:rPr lang="en-US" sz="1200" dirty="0">
                <a:latin typeface="Verdana"/>
              </a:rPr>
              <a:t> e clique no </a:t>
            </a:r>
            <a:r>
              <a:rPr lang="en-US" sz="1200" dirty="0" err="1">
                <a:latin typeface="Verdana"/>
              </a:rPr>
              <a:t>ícone</a:t>
            </a:r>
            <a:r>
              <a:rPr lang="en-US" sz="1200" dirty="0">
                <a:latin typeface="Verdana"/>
              </a:rPr>
              <a:t> da </a:t>
            </a:r>
            <a:r>
              <a:rPr lang="en-US" sz="1200" b="1" dirty="0" err="1">
                <a:latin typeface="Verdana"/>
              </a:rPr>
              <a:t>lixeira</a:t>
            </a:r>
            <a:r>
              <a:rPr lang="en-US" sz="1200" b="1" dirty="0">
                <a:latin typeface="Verdana"/>
              </a:rPr>
              <a:t>, </a:t>
            </a:r>
            <a:r>
              <a:rPr lang="en-US" sz="1200" dirty="0" err="1">
                <a:latin typeface="Verdana"/>
              </a:rPr>
              <a:t>confirme</a:t>
            </a:r>
            <a:r>
              <a:rPr lang="en-US" sz="1200" dirty="0">
                <a:latin typeface="Verdana"/>
              </a:rPr>
              <a:t> a </a:t>
            </a:r>
            <a:r>
              <a:rPr lang="en-US" sz="1200" dirty="0" err="1">
                <a:latin typeface="Verdana"/>
              </a:rPr>
              <a:t>exclusão</a:t>
            </a:r>
            <a:r>
              <a:rPr lang="en-US" sz="1200" dirty="0">
                <a:latin typeface="Verdana"/>
              </a:rPr>
              <a:t>.</a:t>
            </a:r>
          </a:p>
          <a:p>
            <a:pPr marL="228600" indent="-228600">
              <a:lnSpc>
                <a:spcPct val="150000"/>
              </a:lnSpc>
              <a:buFont typeface=""/>
              <a:buChar char="•"/>
            </a:pPr>
            <a:r>
              <a:rPr lang="en-US" sz="1200" dirty="0">
                <a:latin typeface="Verdana"/>
              </a:rPr>
              <a:t>O </a:t>
            </a:r>
            <a:r>
              <a:rPr lang="en-US" sz="1200" dirty="0" err="1">
                <a:latin typeface="Verdana"/>
              </a:rPr>
              <a:t>aluno</a:t>
            </a:r>
            <a:r>
              <a:rPr lang="en-US" sz="1200" dirty="0">
                <a:latin typeface="Verdana"/>
              </a:rPr>
              <a:t> </a:t>
            </a:r>
            <a:r>
              <a:rPr lang="en-US" sz="1200" dirty="0" err="1">
                <a:latin typeface="Verdana"/>
              </a:rPr>
              <a:t>será</a:t>
            </a:r>
            <a:r>
              <a:rPr lang="en-US" sz="1200" dirty="0">
                <a:latin typeface="Verdana"/>
              </a:rPr>
              <a:t> </a:t>
            </a:r>
            <a:r>
              <a:rPr lang="en-US" sz="1200" b="1" dirty="0" err="1">
                <a:latin typeface="Verdana"/>
              </a:rPr>
              <a:t>excluído</a:t>
            </a:r>
            <a:r>
              <a:rPr lang="en-US" sz="1200" b="1" dirty="0">
                <a:latin typeface="Verdana"/>
              </a:rPr>
              <a:t> da </a:t>
            </a:r>
            <a:r>
              <a:rPr lang="en-US" sz="1200" b="1" dirty="0" err="1">
                <a:latin typeface="Verdana"/>
              </a:rPr>
              <a:t>turma</a:t>
            </a:r>
            <a:r>
              <a:rPr lang="en-US" sz="1200" dirty="0">
                <a:latin typeface="Verdana"/>
              </a:rPr>
              <a:t> e </a:t>
            </a:r>
            <a:r>
              <a:rPr lang="en-US" sz="1200" dirty="0" err="1">
                <a:latin typeface="Verdana"/>
              </a:rPr>
              <a:t>ficará</a:t>
            </a:r>
            <a:r>
              <a:rPr lang="en-US" sz="1200" dirty="0">
                <a:latin typeface="Verdana"/>
              </a:rPr>
              <a:t> </a:t>
            </a:r>
            <a:r>
              <a:rPr lang="en-US" sz="1200" dirty="0" err="1">
                <a:latin typeface="Verdana"/>
              </a:rPr>
              <a:t>disponível</a:t>
            </a:r>
            <a:r>
              <a:rPr lang="en-US" sz="1200" dirty="0">
                <a:latin typeface="Verdana"/>
              </a:rPr>
              <a:t> </a:t>
            </a:r>
            <a:r>
              <a:rPr lang="en-US" sz="1200" dirty="0" err="1">
                <a:latin typeface="Verdana"/>
              </a:rPr>
              <a:t>novamente</a:t>
            </a:r>
            <a:r>
              <a:rPr lang="en-US" sz="1200" dirty="0">
                <a:latin typeface="Verdana"/>
              </a:rPr>
              <a:t> para ser </a:t>
            </a:r>
            <a:r>
              <a:rPr lang="en-US" sz="1200" dirty="0" err="1">
                <a:latin typeface="Verdana"/>
              </a:rPr>
              <a:t>enturmado</a:t>
            </a:r>
            <a:r>
              <a:rPr lang="en-US" sz="1200" dirty="0">
                <a:latin typeface="Verdana"/>
              </a:rPr>
              <a:t>, </a:t>
            </a:r>
            <a:r>
              <a:rPr lang="en-US" sz="1200" dirty="0">
                <a:solidFill>
                  <a:srgbClr val="FF0000"/>
                </a:solidFill>
                <a:latin typeface="Verdana"/>
              </a:rPr>
              <a:t>se </a:t>
            </a:r>
            <a:r>
              <a:rPr lang="en-US" sz="1200" dirty="0" err="1">
                <a:solidFill>
                  <a:srgbClr val="FF0000"/>
                </a:solidFill>
                <a:latin typeface="Verdana"/>
              </a:rPr>
              <a:t>necessário</a:t>
            </a:r>
            <a:r>
              <a:rPr lang="en-US" sz="1200" dirty="0">
                <a:solidFill>
                  <a:srgbClr val="FF0000"/>
                </a:solidFill>
                <a:latin typeface="Verdana"/>
              </a:rPr>
              <a:t>.</a:t>
            </a:r>
          </a:p>
        </p:txBody>
      </p:sp>
      <p:pic>
        <p:nvPicPr>
          <p:cNvPr id="4" name="Imagem 3" descr="Interface gráfica do usuário, Texto, Aplicativo, Email&#10;&#10;O conteúdo gerado por IA pode estar incorreto.">
            <a:extLst>
              <a:ext uri="{FF2B5EF4-FFF2-40B4-BE49-F238E27FC236}">
                <a16:creationId xmlns:a16="http://schemas.microsoft.com/office/drawing/2014/main" id="{141FD052-BF1B-F830-7F5C-E47B57BF02D3}"/>
              </a:ext>
            </a:extLst>
          </p:cNvPr>
          <p:cNvPicPr>
            <a:picLocks noChangeAspect="1"/>
          </p:cNvPicPr>
          <p:nvPr/>
        </p:nvPicPr>
        <p:blipFill>
          <a:blip r:embed="rId3"/>
          <a:stretch>
            <a:fillRect/>
          </a:stretch>
        </p:blipFill>
        <p:spPr>
          <a:xfrm>
            <a:off x="4317558" y="1340960"/>
            <a:ext cx="4403734" cy="33245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Imagem 4" descr="Texto&#10;&#10;O conteúdo gerado por IA pode estar incorreto.">
            <a:extLst>
              <a:ext uri="{FF2B5EF4-FFF2-40B4-BE49-F238E27FC236}">
                <a16:creationId xmlns:a16="http://schemas.microsoft.com/office/drawing/2014/main" id="{16674236-21E4-2B92-C531-6BCF4CD75A70}"/>
              </a:ext>
            </a:extLst>
          </p:cNvPr>
          <p:cNvPicPr>
            <a:picLocks noChangeAspect="1"/>
          </p:cNvPicPr>
          <p:nvPr/>
        </p:nvPicPr>
        <p:blipFill>
          <a:blip r:embed="rId4"/>
          <a:stretch>
            <a:fillRect/>
          </a:stretch>
        </p:blipFill>
        <p:spPr>
          <a:xfrm>
            <a:off x="7590967" y="452386"/>
            <a:ext cx="1297948" cy="467489"/>
          </a:xfrm>
          <a:prstGeom prst="rect">
            <a:avLst/>
          </a:prstGeom>
          <a:ln>
            <a:noFill/>
          </a:ln>
        </p:spPr>
      </p:pic>
    </p:spTree>
    <p:extLst>
      <p:ext uri="{BB962C8B-B14F-4D97-AF65-F5344CB8AC3E}">
        <p14:creationId xmlns:p14="http://schemas.microsoft.com/office/powerpoint/2010/main" val="2034155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a:extLst>
            <a:ext uri="{FF2B5EF4-FFF2-40B4-BE49-F238E27FC236}">
              <a16:creationId xmlns:a16="http://schemas.microsoft.com/office/drawing/2014/main" id="{84322533-4A1F-FB8B-486A-6CBAC0DE3E26}"/>
            </a:ext>
          </a:extLst>
        </p:cNvPr>
        <p:cNvGrpSpPr/>
        <p:nvPr/>
      </p:nvGrpSpPr>
      <p:grpSpPr>
        <a:xfrm>
          <a:off x="0" y="0"/>
          <a:ext cx="0" cy="0"/>
          <a:chOff x="0" y="0"/>
          <a:chExt cx="0" cy="0"/>
        </a:xfrm>
      </p:grpSpPr>
      <p:sp>
        <p:nvSpPr>
          <p:cNvPr id="144" name="Google Shape;144;p19">
            <a:extLst>
              <a:ext uri="{FF2B5EF4-FFF2-40B4-BE49-F238E27FC236}">
                <a16:creationId xmlns:a16="http://schemas.microsoft.com/office/drawing/2014/main" id="{4FBE0FB8-8ED0-3858-4B98-416D23D7D17D}"/>
              </a:ext>
            </a:extLst>
          </p:cNvPr>
          <p:cNvSpPr/>
          <p:nvPr/>
        </p:nvSpPr>
        <p:spPr>
          <a:xfrm>
            <a:off x="0" y="5012475"/>
            <a:ext cx="9144000" cy="1308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5" name="Google Shape;145;p19">
            <a:extLst>
              <a:ext uri="{FF2B5EF4-FFF2-40B4-BE49-F238E27FC236}">
                <a16:creationId xmlns:a16="http://schemas.microsoft.com/office/drawing/2014/main" id="{87263FF9-0CCD-6042-779A-253441FA729B}"/>
              </a:ext>
            </a:extLst>
          </p:cNvPr>
          <p:cNvSpPr/>
          <p:nvPr/>
        </p:nvSpPr>
        <p:spPr>
          <a:xfrm>
            <a:off x="228967" y="342623"/>
            <a:ext cx="423000" cy="423000"/>
          </a:xfrm>
          <a:prstGeom prst="ellipse">
            <a:avLst/>
          </a:prstGeom>
          <a:noFill/>
          <a:ln w="9525" cap="flat" cmpd="sng">
            <a:solidFill>
              <a:srgbClr val="FFA35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Roboto"/>
              <a:ea typeface="Roboto"/>
              <a:cs typeface="Roboto"/>
              <a:sym typeface="Roboto"/>
            </a:endParaRPr>
          </a:p>
        </p:txBody>
      </p:sp>
      <p:sp>
        <p:nvSpPr>
          <p:cNvPr id="146" name="Google Shape;146;p19">
            <a:extLst>
              <a:ext uri="{FF2B5EF4-FFF2-40B4-BE49-F238E27FC236}">
                <a16:creationId xmlns:a16="http://schemas.microsoft.com/office/drawing/2014/main" id="{804882E5-43BA-F05F-D2AC-1AA10C33343C}"/>
              </a:ext>
            </a:extLst>
          </p:cNvPr>
          <p:cNvSpPr txBox="1">
            <a:spLocks noGrp="1"/>
          </p:cNvSpPr>
          <p:nvPr>
            <p:ph type="title"/>
          </p:nvPr>
        </p:nvSpPr>
        <p:spPr>
          <a:xfrm>
            <a:off x="1246200" y="272650"/>
            <a:ext cx="7111200" cy="651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ct val="124752"/>
              <a:buFont typeface="Arial"/>
              <a:buNone/>
            </a:pPr>
            <a:r>
              <a:rPr lang="pt-BR" sz="1600" b="1" dirty="0">
                <a:solidFill>
                  <a:srgbClr val="459AD6"/>
                </a:solidFill>
                <a:latin typeface="Verdana"/>
                <a:ea typeface="Verdana"/>
                <a:cs typeface="Verdana"/>
                <a:sym typeface="Verdana"/>
              </a:rPr>
              <a:t>Passo-a-passo</a:t>
            </a:r>
            <a:endParaRPr lang="pt-BR" sz="1600" b="1">
              <a:solidFill>
                <a:srgbClr val="459AD6"/>
              </a:solidFill>
              <a:latin typeface="Verdana"/>
              <a:ea typeface="Verdana"/>
              <a:cs typeface="Verdana"/>
            </a:endParaRPr>
          </a:p>
          <a:p>
            <a:pPr>
              <a:buSzPct val="190908"/>
            </a:pPr>
            <a:r>
              <a:rPr lang="pt-BR" sz="1600" dirty="0">
                <a:solidFill>
                  <a:srgbClr val="459AD6"/>
                </a:solidFill>
                <a:latin typeface="Verdana"/>
                <a:ea typeface="Verdana"/>
                <a:cs typeface="Verdana"/>
                <a:sym typeface="Verdana"/>
              </a:rPr>
              <a:t>Sou + Recomposição /Enturmação/Exclusão de Alunos</a:t>
            </a:r>
            <a:endParaRPr lang="pt-BR" sz="1600" dirty="0">
              <a:solidFill>
                <a:srgbClr val="459AD6"/>
              </a:solidFill>
              <a:ea typeface="Verdana"/>
            </a:endParaRPr>
          </a:p>
        </p:txBody>
      </p:sp>
      <p:grpSp>
        <p:nvGrpSpPr>
          <p:cNvPr id="148" name="Google Shape;148;p19">
            <a:extLst>
              <a:ext uri="{FF2B5EF4-FFF2-40B4-BE49-F238E27FC236}">
                <a16:creationId xmlns:a16="http://schemas.microsoft.com/office/drawing/2014/main" id="{91BA31C3-1082-B022-EBC9-09DCD3AC7B99}"/>
              </a:ext>
            </a:extLst>
          </p:cNvPr>
          <p:cNvGrpSpPr/>
          <p:nvPr/>
        </p:nvGrpSpPr>
        <p:grpSpPr>
          <a:xfrm>
            <a:off x="0" y="0"/>
            <a:ext cx="9144000" cy="130813"/>
            <a:chOff x="0" y="0"/>
            <a:chExt cx="9144000" cy="346800"/>
          </a:xfrm>
        </p:grpSpPr>
        <p:sp>
          <p:nvSpPr>
            <p:cNvPr id="149" name="Google Shape;149;p19">
              <a:extLst>
                <a:ext uri="{FF2B5EF4-FFF2-40B4-BE49-F238E27FC236}">
                  <a16:creationId xmlns:a16="http://schemas.microsoft.com/office/drawing/2014/main" id="{A0BD4227-2AD2-63CA-BFCC-C97157FD71CC}"/>
                </a:ext>
              </a:extLst>
            </p:cNvPr>
            <p:cNvSpPr/>
            <p:nvPr/>
          </p:nvSpPr>
          <p:spPr>
            <a:xfrm>
              <a:off x="0" y="0"/>
              <a:ext cx="3042000" cy="346800"/>
            </a:xfrm>
            <a:prstGeom prst="rect">
              <a:avLst/>
            </a:prstGeom>
            <a:solidFill>
              <a:srgbClr val="FFC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9">
              <a:extLst>
                <a:ext uri="{FF2B5EF4-FFF2-40B4-BE49-F238E27FC236}">
                  <a16:creationId xmlns:a16="http://schemas.microsoft.com/office/drawing/2014/main" id="{E3BF4649-DD39-95F5-7262-C10A42BE9EEC}"/>
                </a:ext>
              </a:extLst>
            </p:cNvPr>
            <p:cNvSpPr/>
            <p:nvPr/>
          </p:nvSpPr>
          <p:spPr>
            <a:xfrm>
              <a:off x="3042000" y="0"/>
              <a:ext cx="3078000" cy="346800"/>
            </a:xfrm>
            <a:prstGeom prst="rect">
              <a:avLst/>
            </a:prstGeom>
            <a:solidFill>
              <a:srgbClr val="459A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51" name="Google Shape;151;p19">
              <a:extLst>
                <a:ext uri="{FF2B5EF4-FFF2-40B4-BE49-F238E27FC236}">
                  <a16:creationId xmlns:a16="http://schemas.microsoft.com/office/drawing/2014/main" id="{22CE24DE-7A0F-2CA3-06C0-18D8A2F46A97}"/>
                </a:ext>
              </a:extLst>
            </p:cNvPr>
            <p:cNvSpPr/>
            <p:nvPr/>
          </p:nvSpPr>
          <p:spPr>
            <a:xfrm>
              <a:off x="6120000" y="0"/>
              <a:ext cx="3024000" cy="346800"/>
            </a:xfrm>
            <a:prstGeom prst="rect">
              <a:avLst/>
            </a:prstGeom>
            <a:solidFill>
              <a:srgbClr val="FF8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3" name="Google Shape;153;p19">
            <a:extLst>
              <a:ext uri="{FF2B5EF4-FFF2-40B4-BE49-F238E27FC236}">
                <a16:creationId xmlns:a16="http://schemas.microsoft.com/office/drawing/2014/main" id="{8AAADB30-6A05-967A-22E3-6F711622B9CD}"/>
              </a:ext>
            </a:extLst>
          </p:cNvPr>
          <p:cNvSpPr txBox="1">
            <a:spLocks noGrp="1"/>
          </p:cNvSpPr>
          <p:nvPr>
            <p:ph type="sldNum" idx="12"/>
          </p:nvPr>
        </p:nvSpPr>
        <p:spPr>
          <a:xfrm>
            <a:off x="260608" y="379523"/>
            <a:ext cx="353507" cy="34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pt-BR">
                <a:solidFill>
                  <a:srgbClr val="FFDD55"/>
                </a:solidFill>
              </a:rPr>
              <a:t>10</a:t>
            </a:fld>
            <a:endParaRPr>
              <a:solidFill>
                <a:srgbClr val="FFDD55"/>
              </a:solidFill>
            </a:endParaRPr>
          </a:p>
        </p:txBody>
      </p:sp>
      <p:pic>
        <p:nvPicPr>
          <p:cNvPr id="2" name="Imagem 1">
            <a:extLst>
              <a:ext uri="{FF2B5EF4-FFF2-40B4-BE49-F238E27FC236}">
                <a16:creationId xmlns:a16="http://schemas.microsoft.com/office/drawing/2014/main" id="{C1322E9E-2484-D5F4-942B-71AD8706B9B7}"/>
              </a:ext>
            </a:extLst>
          </p:cNvPr>
          <p:cNvPicPr>
            <a:picLocks noChangeAspect="1"/>
          </p:cNvPicPr>
          <p:nvPr/>
        </p:nvPicPr>
        <p:blipFill>
          <a:blip r:embed="rId3"/>
          <a:srcRect l="67972" b="6015"/>
          <a:stretch>
            <a:fillRect/>
          </a:stretch>
        </p:blipFill>
        <p:spPr>
          <a:xfrm>
            <a:off x="652007" y="2517320"/>
            <a:ext cx="1971923" cy="22434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CaixaDeTexto 2">
            <a:extLst>
              <a:ext uri="{FF2B5EF4-FFF2-40B4-BE49-F238E27FC236}">
                <a16:creationId xmlns:a16="http://schemas.microsoft.com/office/drawing/2014/main" id="{EE752922-0716-85D9-6D72-0146004CE12C}"/>
              </a:ext>
            </a:extLst>
          </p:cNvPr>
          <p:cNvSpPr txBox="1"/>
          <p:nvPr/>
        </p:nvSpPr>
        <p:spPr>
          <a:xfrm>
            <a:off x="550718" y="1200150"/>
            <a:ext cx="8083607" cy="11630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US" sz="1200" dirty="0">
                <a:latin typeface="Verdana"/>
              </a:rPr>
              <a:t>Na </a:t>
            </a:r>
            <a:r>
              <a:rPr lang="en-US" sz="1200" dirty="0" err="1">
                <a:latin typeface="Verdana"/>
              </a:rPr>
              <a:t>tela</a:t>
            </a:r>
            <a:r>
              <a:rPr lang="en-US" sz="1200" dirty="0">
                <a:latin typeface="Verdana"/>
              </a:rPr>
              <a:t> </a:t>
            </a:r>
            <a:r>
              <a:rPr lang="en-US" sz="1200" dirty="0" err="1">
                <a:latin typeface="Verdana"/>
              </a:rPr>
              <a:t>inicial</a:t>
            </a:r>
            <a:r>
              <a:rPr lang="en-US" sz="1200" dirty="0">
                <a:latin typeface="Verdana"/>
              </a:rPr>
              <a:t> de </a:t>
            </a:r>
            <a:r>
              <a:rPr lang="en-US" sz="1200" dirty="0" err="1">
                <a:latin typeface="Verdana"/>
              </a:rPr>
              <a:t>Enturmação</a:t>
            </a:r>
            <a:r>
              <a:rPr lang="en-US" sz="1200" dirty="0">
                <a:latin typeface="Verdana"/>
              </a:rPr>
              <a:t>, é </a:t>
            </a:r>
            <a:r>
              <a:rPr lang="en-US" sz="1200" dirty="0" err="1">
                <a:latin typeface="Verdana"/>
              </a:rPr>
              <a:t>possível</a:t>
            </a:r>
            <a:r>
              <a:rPr lang="en-US" sz="1200" dirty="0">
                <a:latin typeface="Verdana"/>
              </a:rPr>
              <a:t> </a:t>
            </a:r>
            <a:r>
              <a:rPr lang="en-US" sz="1200" dirty="0" err="1">
                <a:latin typeface="Verdana"/>
              </a:rPr>
              <a:t>visualizar</a:t>
            </a:r>
            <a:r>
              <a:rPr lang="en-US" sz="1200" dirty="0">
                <a:latin typeface="Verdana"/>
              </a:rPr>
              <a:t> o status</a:t>
            </a:r>
            <a:r>
              <a:rPr lang="en-US" sz="1200" b="1" dirty="0">
                <a:latin typeface="Verdana"/>
              </a:rPr>
              <a:t> </a:t>
            </a:r>
            <a:r>
              <a:rPr lang="en-US" sz="1200" dirty="0">
                <a:latin typeface="Verdana"/>
              </a:rPr>
              <a:t>do </a:t>
            </a:r>
            <a:r>
              <a:rPr lang="en-US" sz="1200" dirty="0" err="1">
                <a:latin typeface="Verdana"/>
              </a:rPr>
              <a:t>aluno</a:t>
            </a:r>
            <a:r>
              <a:rPr lang="en-US" sz="1200" dirty="0">
                <a:latin typeface="Verdana"/>
              </a:rPr>
              <a:t>, </a:t>
            </a:r>
            <a:r>
              <a:rPr lang="en-US" sz="1200" dirty="0" err="1">
                <a:latin typeface="Verdana"/>
              </a:rPr>
              <a:t>indicando</a:t>
            </a:r>
            <a:r>
              <a:rPr lang="en-US" sz="1200" dirty="0">
                <a:latin typeface="Verdana"/>
              </a:rPr>
              <a:t> se </a:t>
            </a:r>
            <a:r>
              <a:rPr lang="en-US" sz="1200" dirty="0" err="1">
                <a:latin typeface="Verdana"/>
              </a:rPr>
              <a:t>está</a:t>
            </a:r>
            <a:r>
              <a:rPr lang="en-US" sz="1200" dirty="0">
                <a:latin typeface="Verdana"/>
              </a:rPr>
              <a:t> </a:t>
            </a:r>
            <a:r>
              <a:rPr lang="en-US" sz="1200" b="1" dirty="0">
                <a:latin typeface="Verdana"/>
              </a:rPr>
              <a:t>Excluído</a:t>
            </a:r>
            <a:r>
              <a:rPr lang="en-US" sz="1200" dirty="0">
                <a:latin typeface="Verdana"/>
              </a:rPr>
              <a:t> </a:t>
            </a:r>
            <a:r>
              <a:rPr lang="en-US" sz="1200" dirty="0" err="1">
                <a:latin typeface="Verdana"/>
              </a:rPr>
              <a:t>ou</a:t>
            </a:r>
            <a:r>
              <a:rPr lang="en-US" sz="1200" dirty="0">
                <a:latin typeface="Verdana"/>
              </a:rPr>
              <a:t> </a:t>
            </a:r>
            <a:r>
              <a:rPr lang="en-US" sz="1200" b="1" dirty="0">
                <a:latin typeface="Verdana"/>
              </a:rPr>
              <a:t>Em </a:t>
            </a:r>
            <a:r>
              <a:rPr lang="en-US" sz="1200" b="1" dirty="0" err="1">
                <a:latin typeface="Verdana"/>
              </a:rPr>
              <a:t>Andamento</a:t>
            </a:r>
            <a:r>
              <a:rPr lang="en-US" sz="1200" dirty="0">
                <a:latin typeface="Verdana"/>
              </a:rPr>
              <a:t>.</a:t>
            </a:r>
          </a:p>
          <a:p>
            <a:pPr>
              <a:lnSpc>
                <a:spcPct val="150000"/>
              </a:lnSpc>
            </a:pPr>
            <a:r>
              <a:rPr lang="en-US" sz="1200" dirty="0">
                <a:latin typeface="Verdana"/>
              </a:rPr>
              <a:t>Ao </a:t>
            </a:r>
            <a:r>
              <a:rPr lang="en-US" sz="1200" dirty="0" err="1">
                <a:latin typeface="Verdana"/>
              </a:rPr>
              <a:t>clicar</a:t>
            </a:r>
            <a:r>
              <a:rPr lang="en-US" sz="1200" dirty="0">
                <a:latin typeface="Verdana"/>
              </a:rPr>
              <a:t> no </a:t>
            </a:r>
            <a:r>
              <a:rPr lang="en-US" sz="1200" dirty="0" err="1">
                <a:latin typeface="Verdana"/>
              </a:rPr>
              <a:t>ícone</a:t>
            </a:r>
            <a:r>
              <a:rPr lang="en-US" sz="1200" dirty="0">
                <a:latin typeface="Verdana"/>
              </a:rPr>
              <a:t> da </a:t>
            </a:r>
            <a:r>
              <a:rPr lang="en-US" sz="1200" b="1" dirty="0" err="1">
                <a:latin typeface="Verdana"/>
              </a:rPr>
              <a:t>lupa</a:t>
            </a:r>
            <a:r>
              <a:rPr lang="en-US" sz="1200" dirty="0">
                <a:latin typeface="Verdana"/>
              </a:rPr>
              <a:t>, </a:t>
            </a:r>
            <a:r>
              <a:rPr lang="en-US" sz="1200" dirty="0" err="1">
                <a:solidFill>
                  <a:srgbClr val="FF0000"/>
                </a:solidFill>
                <a:latin typeface="Verdana"/>
              </a:rPr>
              <a:t>será</a:t>
            </a:r>
            <a:r>
              <a:rPr lang="en-US" sz="1200" dirty="0">
                <a:solidFill>
                  <a:srgbClr val="FF0000"/>
                </a:solidFill>
                <a:latin typeface="Verdana"/>
              </a:rPr>
              <a:t> </a:t>
            </a:r>
            <a:r>
              <a:rPr lang="en-US" sz="1200" dirty="0" err="1">
                <a:solidFill>
                  <a:srgbClr val="FF0000"/>
                </a:solidFill>
                <a:latin typeface="Verdana"/>
              </a:rPr>
              <a:t>exibido</a:t>
            </a:r>
            <a:r>
              <a:rPr lang="en-US" sz="1200" dirty="0">
                <a:solidFill>
                  <a:srgbClr val="FF0000"/>
                </a:solidFill>
                <a:latin typeface="Verdana"/>
              </a:rPr>
              <a:t> o </a:t>
            </a:r>
            <a:r>
              <a:rPr lang="en-US" sz="1200" b="1" dirty="0">
                <a:latin typeface="Verdana"/>
              </a:rPr>
              <a:t>histórico de </a:t>
            </a:r>
            <a:r>
              <a:rPr lang="en-US" sz="1200" b="1" dirty="0" err="1">
                <a:latin typeface="Verdana"/>
              </a:rPr>
              <a:t>alterações</a:t>
            </a:r>
            <a:r>
              <a:rPr lang="en-US" sz="1200" dirty="0">
                <a:latin typeface="Verdana"/>
              </a:rPr>
              <a:t>, </a:t>
            </a:r>
            <a:r>
              <a:rPr lang="en-US" sz="1200" dirty="0" err="1">
                <a:latin typeface="Verdana"/>
              </a:rPr>
              <a:t>mostrando</a:t>
            </a:r>
            <a:r>
              <a:rPr lang="en-US" sz="1200" dirty="0">
                <a:latin typeface="Verdana"/>
              </a:rPr>
              <a:t> </a:t>
            </a:r>
            <a:r>
              <a:rPr lang="en-US" sz="1200" dirty="0">
                <a:solidFill>
                  <a:srgbClr val="FF0000"/>
                </a:solidFill>
                <a:latin typeface="Verdana"/>
              </a:rPr>
              <a:t>data</a:t>
            </a:r>
            <a:r>
              <a:rPr lang="en-US" sz="1200" dirty="0">
                <a:latin typeface="Verdana"/>
              </a:rPr>
              <a:t> e login do </a:t>
            </a:r>
            <a:r>
              <a:rPr lang="en-US" sz="1200" dirty="0" err="1">
                <a:latin typeface="Verdana"/>
              </a:rPr>
              <a:t>usuário</a:t>
            </a:r>
            <a:r>
              <a:rPr lang="en-US" sz="1200" dirty="0">
                <a:latin typeface="Verdana"/>
              </a:rPr>
              <a:t> que </a:t>
            </a:r>
            <a:r>
              <a:rPr lang="en-US" sz="1200" dirty="0" err="1">
                <a:latin typeface="Verdana"/>
              </a:rPr>
              <a:t>realizou</a:t>
            </a:r>
            <a:r>
              <a:rPr lang="en-US" sz="1200" dirty="0">
                <a:latin typeface="Verdana"/>
              </a:rPr>
              <a:t> </a:t>
            </a:r>
            <a:r>
              <a:rPr lang="en-US" sz="1200" dirty="0" err="1">
                <a:latin typeface="Verdana"/>
              </a:rPr>
              <a:t>cada</a:t>
            </a:r>
            <a:r>
              <a:rPr lang="en-US" sz="1200" dirty="0">
                <a:latin typeface="Verdana"/>
              </a:rPr>
              <a:t> </a:t>
            </a:r>
            <a:r>
              <a:rPr lang="en-US" sz="1200" dirty="0" err="1">
                <a:latin typeface="Verdana"/>
              </a:rPr>
              <a:t>ação</a:t>
            </a:r>
            <a:r>
              <a:rPr lang="en-US" sz="1200" dirty="0">
                <a:latin typeface="Verdana"/>
              </a:rPr>
              <a:t>.</a:t>
            </a:r>
          </a:p>
        </p:txBody>
      </p:sp>
      <p:pic>
        <p:nvPicPr>
          <p:cNvPr id="4" name="Imagem 3">
            <a:extLst>
              <a:ext uri="{FF2B5EF4-FFF2-40B4-BE49-F238E27FC236}">
                <a16:creationId xmlns:a16="http://schemas.microsoft.com/office/drawing/2014/main" id="{6FEB6071-A67F-8DD4-9A7D-DBD32F1C6F39}"/>
              </a:ext>
            </a:extLst>
          </p:cNvPr>
          <p:cNvPicPr>
            <a:picLocks noChangeAspect="1"/>
          </p:cNvPicPr>
          <p:nvPr/>
        </p:nvPicPr>
        <p:blipFill>
          <a:blip r:embed="rId4"/>
          <a:stretch>
            <a:fillRect/>
          </a:stretch>
        </p:blipFill>
        <p:spPr>
          <a:xfrm>
            <a:off x="3153488" y="2571750"/>
            <a:ext cx="5203912" cy="18796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Imagem 5" descr="Texto&#10;&#10;O conteúdo gerado por IA pode estar incorreto.">
            <a:extLst>
              <a:ext uri="{FF2B5EF4-FFF2-40B4-BE49-F238E27FC236}">
                <a16:creationId xmlns:a16="http://schemas.microsoft.com/office/drawing/2014/main" id="{1CACD900-B2D3-4AFE-0458-2423EBBF4C05}"/>
              </a:ext>
            </a:extLst>
          </p:cNvPr>
          <p:cNvPicPr>
            <a:picLocks noChangeAspect="1"/>
          </p:cNvPicPr>
          <p:nvPr/>
        </p:nvPicPr>
        <p:blipFill>
          <a:blip r:embed="rId5"/>
          <a:stretch>
            <a:fillRect/>
          </a:stretch>
        </p:blipFill>
        <p:spPr>
          <a:xfrm>
            <a:off x="7590967" y="452386"/>
            <a:ext cx="1297948" cy="467489"/>
          </a:xfrm>
          <a:prstGeom prst="rect">
            <a:avLst/>
          </a:prstGeom>
          <a:ln>
            <a:noFill/>
          </a:ln>
        </p:spPr>
      </p:pic>
    </p:spTree>
    <p:extLst>
      <p:ext uri="{BB962C8B-B14F-4D97-AF65-F5344CB8AC3E}">
        <p14:creationId xmlns:p14="http://schemas.microsoft.com/office/powerpoint/2010/main" val="74365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28"/>
          <p:cNvSpPr/>
          <p:nvPr/>
        </p:nvSpPr>
        <p:spPr>
          <a:xfrm>
            <a:off x="0" y="5012475"/>
            <a:ext cx="9144000" cy="1308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3" name="Google Shape;293;p28"/>
          <p:cNvSpPr/>
          <p:nvPr/>
        </p:nvSpPr>
        <p:spPr>
          <a:xfrm>
            <a:off x="8571625" y="379895"/>
            <a:ext cx="423000" cy="423000"/>
          </a:xfrm>
          <a:prstGeom prst="ellipse">
            <a:avLst/>
          </a:prstGeom>
          <a:noFill/>
          <a:ln w="9525" cap="flat" cmpd="sng">
            <a:solidFill>
              <a:srgbClr val="FFA35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Roboto"/>
              <a:ea typeface="Roboto"/>
              <a:cs typeface="Roboto"/>
              <a:sym typeface="Roboto"/>
            </a:endParaRPr>
          </a:p>
        </p:txBody>
      </p:sp>
      <p:sp>
        <p:nvSpPr>
          <p:cNvPr id="294" name="Google Shape;294;p28"/>
          <p:cNvSpPr txBox="1">
            <a:spLocks noGrp="1"/>
          </p:cNvSpPr>
          <p:nvPr>
            <p:ph type="title"/>
          </p:nvPr>
        </p:nvSpPr>
        <p:spPr>
          <a:xfrm>
            <a:off x="1246200" y="272650"/>
            <a:ext cx="7111200" cy="651600"/>
          </a:xfrm>
          <a:prstGeom prst="rect">
            <a:avLst/>
          </a:prstGeom>
          <a:noFill/>
          <a:ln>
            <a:noFill/>
          </a:ln>
        </p:spPr>
        <p:txBody>
          <a:bodyPr spcFirstLastPara="1" wrap="square" lIns="91425" tIns="91425" rIns="91425" bIns="91425" anchor="t" anchorCtr="0">
            <a:normAutofit fontScale="90000"/>
          </a:bodyPr>
          <a:lstStyle/>
          <a:p>
            <a:pPr marL="0" lvl="0" indent="0" algn="l" rtl="0">
              <a:spcBef>
                <a:spcPts val="0"/>
              </a:spcBef>
              <a:spcAft>
                <a:spcPts val="0"/>
              </a:spcAft>
              <a:buClr>
                <a:schemeClr val="dk1"/>
              </a:buClr>
              <a:buSzPct val="124752"/>
              <a:buFont typeface="Arial"/>
              <a:buNone/>
            </a:pPr>
            <a:r>
              <a:rPr lang="pt-BR" sz="2244" b="1">
                <a:solidFill>
                  <a:srgbClr val="459AD6"/>
                </a:solidFill>
                <a:latin typeface="Verdana"/>
                <a:ea typeface="Verdana"/>
                <a:cs typeface="Verdana"/>
                <a:sym typeface="Verdana"/>
              </a:rPr>
              <a:t>Informações</a:t>
            </a:r>
          </a:p>
          <a:p>
            <a:pPr marL="0" lvl="0" indent="0" algn="l" rtl="0">
              <a:spcBef>
                <a:spcPts val="0"/>
              </a:spcBef>
              <a:spcAft>
                <a:spcPts val="0"/>
              </a:spcAft>
              <a:buClr>
                <a:schemeClr val="dk1"/>
              </a:buClr>
              <a:buSzPct val="190908"/>
              <a:buFont typeface="Arial"/>
              <a:buNone/>
            </a:pPr>
            <a:r>
              <a:rPr lang="pt-BR" sz="1466">
                <a:solidFill>
                  <a:srgbClr val="459AD6"/>
                </a:solidFill>
                <a:latin typeface="Verdana"/>
                <a:ea typeface="Verdana"/>
                <a:cs typeface="Verdana"/>
                <a:sym typeface="Verdana"/>
              </a:rPr>
              <a:t>Portal de Atendimento</a:t>
            </a:r>
          </a:p>
        </p:txBody>
      </p:sp>
      <p:grpSp>
        <p:nvGrpSpPr>
          <p:cNvPr id="295" name="Google Shape;295;p28"/>
          <p:cNvGrpSpPr/>
          <p:nvPr/>
        </p:nvGrpSpPr>
        <p:grpSpPr>
          <a:xfrm>
            <a:off x="0" y="0"/>
            <a:ext cx="9144000" cy="130813"/>
            <a:chOff x="0" y="0"/>
            <a:chExt cx="9144000" cy="346800"/>
          </a:xfrm>
        </p:grpSpPr>
        <p:sp>
          <p:nvSpPr>
            <p:cNvPr id="296" name="Google Shape;296;p28"/>
            <p:cNvSpPr/>
            <p:nvPr/>
          </p:nvSpPr>
          <p:spPr>
            <a:xfrm>
              <a:off x="0" y="0"/>
              <a:ext cx="3042000" cy="346800"/>
            </a:xfrm>
            <a:prstGeom prst="rect">
              <a:avLst/>
            </a:prstGeom>
            <a:solidFill>
              <a:srgbClr val="FFC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28"/>
            <p:cNvSpPr/>
            <p:nvPr/>
          </p:nvSpPr>
          <p:spPr>
            <a:xfrm>
              <a:off x="3042000" y="0"/>
              <a:ext cx="3078000" cy="346800"/>
            </a:xfrm>
            <a:prstGeom prst="rect">
              <a:avLst/>
            </a:prstGeom>
            <a:solidFill>
              <a:srgbClr val="459AD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298" name="Google Shape;298;p28"/>
            <p:cNvSpPr/>
            <p:nvPr/>
          </p:nvSpPr>
          <p:spPr>
            <a:xfrm>
              <a:off x="6120000" y="0"/>
              <a:ext cx="3024000" cy="346800"/>
            </a:xfrm>
            <a:prstGeom prst="rect">
              <a:avLst/>
            </a:prstGeom>
            <a:solidFill>
              <a:srgbClr val="FF8F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00" name="Google Shape;300;p28"/>
          <p:cNvSpPr txBox="1">
            <a:spLocks noGrp="1"/>
          </p:cNvSpPr>
          <p:nvPr>
            <p:ph type="sldNum" idx="12"/>
          </p:nvPr>
        </p:nvSpPr>
        <p:spPr>
          <a:xfrm>
            <a:off x="8599525" y="416800"/>
            <a:ext cx="364500" cy="3492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fld id="{00000000-1234-1234-1234-123412341234}" type="slidenum">
              <a:rPr lang="pt-BR">
                <a:solidFill>
                  <a:srgbClr val="FFDD55"/>
                </a:solidFill>
              </a:rPr>
              <a:t>11</a:t>
            </a:fld>
            <a:endParaRPr>
              <a:solidFill>
                <a:srgbClr val="FFDD55"/>
              </a:solidFill>
            </a:endParaRPr>
          </a:p>
        </p:txBody>
      </p:sp>
      <p:sp>
        <p:nvSpPr>
          <p:cNvPr id="4" name="CaixaDeTexto 3">
            <a:extLst>
              <a:ext uri="{FF2B5EF4-FFF2-40B4-BE49-F238E27FC236}">
                <a16:creationId xmlns:a16="http://schemas.microsoft.com/office/drawing/2014/main" id="{DA9A9050-E0B0-1232-D423-4FFADD93AD6E}"/>
              </a:ext>
            </a:extLst>
          </p:cNvPr>
          <p:cNvSpPr txBox="1"/>
          <p:nvPr/>
        </p:nvSpPr>
        <p:spPr>
          <a:xfrm>
            <a:off x="126925" y="2572333"/>
            <a:ext cx="8867700" cy="1169551"/>
          </a:xfrm>
          <a:prstGeom prst="rect">
            <a:avLst/>
          </a:prstGeom>
          <a:solidFill>
            <a:srgbClr val="FFC000"/>
          </a:solidFill>
        </p:spPr>
        <p:txBody>
          <a:bodyPr wrap="square" lIns="91440" tIns="45720" rIns="91440" bIns="45720" rtlCol="0" anchor="t">
            <a:spAutoFit/>
          </a:bodyPr>
          <a:lstStyle/>
          <a:p>
            <a:endParaRPr lang="pt-BR" b="1" i="0" u="none" strike="noStrike">
              <a:solidFill>
                <a:srgbClr val="FFFFFF"/>
              </a:solidFill>
              <a:effectLst/>
              <a:latin typeface="Calibri" panose="020F0502020204030204" pitchFamily="34" charset="0"/>
            </a:endParaRPr>
          </a:p>
          <a:p>
            <a:endParaRPr lang="pt-BR" b="1">
              <a:solidFill>
                <a:srgbClr val="FFFFFF"/>
              </a:solidFill>
              <a:latin typeface="Calibri" panose="020F0502020204030204" pitchFamily="34" charset="0"/>
            </a:endParaRPr>
          </a:p>
          <a:p>
            <a:pPr algn="ctr"/>
            <a:r>
              <a:rPr lang="pt-BR" b="1" i="0" u="none" strike="noStrike" dirty="0">
                <a:solidFill>
                  <a:srgbClr val="FFFFFF"/>
                </a:solidFill>
                <a:effectLst/>
                <a:latin typeface="Calibri"/>
              </a:rPr>
              <a:t>Em casos de dúvidas ou problemas, sugerimos que registre uma ocorrência no nosso portal de Atendimento, através do link </a:t>
            </a:r>
            <a:r>
              <a:rPr lang="pt-BR" dirty="0">
                <a:solidFill>
                  <a:srgbClr val="FFFFFF"/>
                </a:solidFill>
                <a:hlinkClick r:id="rId3"/>
              </a:rPr>
              <a:t>https://atendimentoseesp.crm2.dynamics.com/</a:t>
            </a:r>
            <a:endParaRPr lang="pt-BR">
              <a:latin typeface="Calibri"/>
            </a:endParaRPr>
          </a:p>
          <a:p>
            <a:pPr algn="ctr"/>
            <a:endParaRPr lang="pt-BR" dirty="0">
              <a:solidFill>
                <a:srgbClr val="FFFFFF"/>
              </a:solidFill>
            </a:endParaRPr>
          </a:p>
        </p:txBody>
      </p:sp>
      <p:pic>
        <p:nvPicPr>
          <p:cNvPr id="5" name="Picture 2">
            <a:extLst>
              <a:ext uri="{FF2B5EF4-FFF2-40B4-BE49-F238E27FC236}">
                <a16:creationId xmlns:a16="http://schemas.microsoft.com/office/drawing/2014/main" id="{A22C457A-A85B-50DA-8C08-CC7D2E7F71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7742" y="2568997"/>
            <a:ext cx="352425" cy="342900"/>
          </a:xfrm>
          <a:prstGeom prst="rect">
            <a:avLst/>
          </a:prstGeom>
          <a:solidFill>
            <a:srgbClr val="FFC000"/>
          </a:solid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29"/>
          <p:cNvSpPr/>
          <p:nvPr/>
        </p:nvSpPr>
        <p:spPr>
          <a:xfrm>
            <a:off x="0" y="-150"/>
            <a:ext cx="9144000" cy="5143500"/>
          </a:xfrm>
          <a:prstGeom prst="rect">
            <a:avLst/>
          </a:prstGeom>
          <a:solidFill>
            <a:srgbClr val="459AD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331" name="Google Shape;331;p29"/>
          <p:cNvPicPr preferRelativeResize="0"/>
          <p:nvPr/>
        </p:nvPicPr>
        <p:blipFill rotWithShape="1">
          <a:blip r:embed="rId3">
            <a:alphaModFix amt="10000"/>
          </a:blip>
          <a:srcRect t="5089" b="10515"/>
          <a:stretch/>
        </p:blipFill>
        <p:spPr>
          <a:xfrm>
            <a:off x="0" y="-150"/>
            <a:ext cx="9144003" cy="5143501"/>
          </a:xfrm>
          <a:prstGeom prst="rect">
            <a:avLst/>
          </a:prstGeom>
          <a:noFill/>
          <a:ln>
            <a:noFill/>
          </a:ln>
        </p:spPr>
      </p:pic>
      <p:sp>
        <p:nvSpPr>
          <p:cNvPr id="332" name="Google Shape;332;p29"/>
          <p:cNvSpPr txBox="1"/>
          <p:nvPr/>
        </p:nvSpPr>
        <p:spPr>
          <a:xfrm>
            <a:off x="2305050" y="3144225"/>
            <a:ext cx="6479100" cy="7149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0"/>
              </a:spcBef>
              <a:spcAft>
                <a:spcPts val="0"/>
              </a:spcAft>
              <a:buClr>
                <a:schemeClr val="dk1"/>
              </a:buClr>
              <a:buSzPts val="5400"/>
              <a:buFont typeface="Arial"/>
              <a:buNone/>
            </a:pPr>
            <a:r>
              <a:rPr lang="pt-BR" sz="2200" b="1">
                <a:solidFill>
                  <a:schemeClr val="lt1"/>
                </a:solidFill>
                <a:latin typeface="Verdana"/>
                <a:ea typeface="Verdana"/>
                <a:cs typeface="Verdana"/>
                <a:sym typeface="Verdana"/>
              </a:rPr>
              <a:t>OBRIGADO</a:t>
            </a:r>
            <a:endParaRPr sz="2000" b="1">
              <a:solidFill>
                <a:srgbClr val="FFFFFF"/>
              </a:solidFill>
              <a:latin typeface="Verdana"/>
              <a:ea typeface="Verdana"/>
              <a:cs typeface="Verdana"/>
              <a:sym typeface="Verdana"/>
            </a:endParaRPr>
          </a:p>
        </p:txBody>
      </p:sp>
      <p:cxnSp>
        <p:nvCxnSpPr>
          <p:cNvPr id="333" name="Google Shape;333;p29"/>
          <p:cNvCxnSpPr/>
          <p:nvPr/>
        </p:nvCxnSpPr>
        <p:spPr>
          <a:xfrm>
            <a:off x="2190750" y="3268575"/>
            <a:ext cx="0" cy="490800"/>
          </a:xfrm>
          <a:prstGeom prst="straightConnector1">
            <a:avLst/>
          </a:prstGeom>
          <a:noFill/>
          <a:ln w="28575" cap="flat" cmpd="sng">
            <a:solidFill>
              <a:srgbClr val="FFFFFF"/>
            </a:solidFill>
            <a:prstDash val="solid"/>
            <a:round/>
            <a:headEnd type="none" w="sm" len="sm"/>
            <a:tailEnd type="none" w="sm" len="sm"/>
          </a:ln>
        </p:spPr>
      </p:cxn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456</Words>
  <Application>Microsoft Office PowerPoint</Application>
  <PresentationFormat>Apresentação na tela (16:9)</PresentationFormat>
  <Paragraphs>61</Paragraphs>
  <Slides>12</Slides>
  <Notes>12</Notes>
  <HiddenSlides>0</HiddenSlides>
  <MMClips>0</MMClips>
  <ScaleCrop>false</ScaleCrop>
  <HeadingPairs>
    <vt:vector size="4" baseType="variant">
      <vt:variant>
        <vt:lpstr>Tema</vt:lpstr>
      </vt:variant>
      <vt:variant>
        <vt:i4>1</vt:i4>
      </vt:variant>
      <vt:variant>
        <vt:lpstr>Títulos de slides</vt:lpstr>
      </vt:variant>
      <vt:variant>
        <vt:i4>12</vt:i4>
      </vt:variant>
    </vt:vector>
  </HeadingPairs>
  <TitlesOfParts>
    <vt:vector size="13" baseType="lpstr">
      <vt:lpstr>Simple Light</vt:lpstr>
      <vt:lpstr>Apresentação do PowerPoint</vt:lpstr>
      <vt:lpstr>Passo-a-passo Sou + Recomposição /Acesso ao Sistema</vt:lpstr>
      <vt:lpstr>Passo-a-passo Sou + Recomposição/ Cadastro Professor Articulador.  Resumo: Permite o cadastro dos professores da Sala de Leitura, requisito necessário para a criação de turmas e a enturmação dos alunos.   </vt:lpstr>
      <vt:lpstr>Passo-a-passo Sou + Recomposição /Cadastro Professor Articulador.</vt:lpstr>
      <vt:lpstr>Passo-a-passo Sou + Recomposição/ Cadastro das Turmas.  Resumo: Permite criar e gerenciar as turmas de recomposição. As nomenclaturas são geradas automaticamente pelo sistema. As turmas Coruja podem ser criadas apenas para os Anos Iniciais, enquanto as turmas Horizonte são destinadas aos Anos Finais e ao Ensino Médio.</vt:lpstr>
      <vt:lpstr>Passo-a-passo Sou + Recomposição/ Cadastro das Turmas.</vt:lpstr>
      <vt:lpstr>Passo-a-passo Sou + Recomposição /Enturmação Alunos. </vt:lpstr>
      <vt:lpstr>Passo-a-passo Sou + Recomposição /Enturmação Alunos. </vt:lpstr>
      <vt:lpstr>Passo-a-passo Sou + Recomposição /Exclusão Alunos.</vt:lpstr>
      <vt:lpstr>Passo-a-passo Sou + Recomposição /Enturmação/Exclusão de Alunos</vt:lpstr>
      <vt:lpstr>Informações Portal de Atendimento</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cp:lastModifiedBy>Louise Leny Oliveira Dos Santos</cp:lastModifiedBy>
  <cp:revision>568</cp:revision>
  <dcterms:modified xsi:type="dcterms:W3CDTF">2025-12-01T20:21:07Z</dcterms:modified>
</cp:coreProperties>
</file>