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651" r:id="rId5"/>
  </p:sldMasterIdLst>
  <p:notesMasterIdLst>
    <p:notesMasterId r:id="rId31"/>
  </p:notesMasterIdLst>
  <p:sldIdLst>
    <p:sldId id="271" r:id="rId6"/>
    <p:sldId id="257" r:id="rId7"/>
    <p:sldId id="754" r:id="rId8"/>
    <p:sldId id="757" r:id="rId9"/>
    <p:sldId id="771" r:id="rId10"/>
    <p:sldId id="758" r:id="rId11"/>
    <p:sldId id="756" r:id="rId12"/>
    <p:sldId id="774" r:id="rId13"/>
    <p:sldId id="759" r:id="rId14"/>
    <p:sldId id="760" r:id="rId15"/>
    <p:sldId id="791" r:id="rId16"/>
    <p:sldId id="792" r:id="rId17"/>
    <p:sldId id="796" r:id="rId18"/>
    <p:sldId id="761" r:id="rId19"/>
    <p:sldId id="777" r:id="rId20"/>
    <p:sldId id="763" r:id="rId21"/>
    <p:sldId id="766" r:id="rId22"/>
    <p:sldId id="803" r:id="rId23"/>
    <p:sldId id="805" r:id="rId24"/>
    <p:sldId id="764" r:id="rId25"/>
    <p:sldId id="765" r:id="rId26"/>
    <p:sldId id="806" r:id="rId27"/>
    <p:sldId id="767" r:id="rId28"/>
    <p:sldId id="268" r:id="rId29"/>
    <p:sldId id="804" r:id="rId30"/>
  </p:sldIdLst>
  <p:sldSz cx="9144000" cy="5143500" type="screen16x9"/>
  <p:notesSz cx="6858000" cy="9144000"/>
  <p:embeddedFontLst>
    <p:embeddedFont>
      <p:font typeface="Barlow" panose="00000500000000000000" pitchFamily="2" charset="0"/>
      <p:regular r:id="rId32"/>
      <p:bold r:id="rId33"/>
      <p:italic r:id="rId34"/>
      <p:boldItalic r:id="rId35"/>
    </p:embeddedFont>
    <p:embeddedFont>
      <p:font typeface="Barlow Bold" panose="00000800000000000000" charset="0"/>
      <p:bold r:id="rId36"/>
    </p:embeddedFont>
    <p:embeddedFont>
      <p:font typeface="Montserrat" panose="00000500000000000000" pitchFamily="2" charset="0"/>
      <p:regular r:id="rId37"/>
      <p:bold r:id="rId38"/>
      <p:italic r:id="rId39"/>
      <p:boldItalic r:id="rId40"/>
    </p:embeddedFont>
    <p:embeddedFont>
      <p:font typeface="Rubik" panose="020B0604020202020204" charset="0"/>
      <p:regular r:id="rId41"/>
      <p:bold r:id="rId42"/>
      <p:italic r:id="rId43"/>
      <p:boldItalic r:id="rId44"/>
    </p:embeddedFont>
    <p:embeddedFont>
      <p:font typeface="Rubik SemiBold" panose="020B0604020202020204" charset="0"/>
      <p:regular r:id="rId45"/>
      <p:bold r:id="rId46"/>
      <p:italic r:id="rId47"/>
      <p:boldItalic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047">
          <p15:clr>
            <a:srgbClr val="A4A3A4"/>
          </p15:clr>
        </p15:guide>
        <p15:guide id="2" pos="314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8" roundtripDataSignature="AMtx7mhulcuHzHi7wz40Jg1V3zjAG+lv0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F7C80"/>
    <a:srgbClr val="050A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B5DFEC-65BA-4CC0-B81E-F50340913812}" v="252" dt="2026-02-12T04:24:30.706"/>
    <p1510:client id="{4DC47916-0D12-47C8-8E6B-0FC610C4CC87}" v="2432" dt="2026-02-12T15:19:17.094"/>
    <p1510:client id="{935843F7-CABC-488D-8B0D-E2CA3C1BA9EF}" v="10" dt="2026-02-11T22:12:56.076"/>
  </p1510:revLst>
</p1510:revInfo>
</file>

<file path=ppt/tableStyles.xml><?xml version="1.0" encoding="utf-8"?>
<a:tblStyleLst xmlns:a="http://schemas.openxmlformats.org/drawingml/2006/main" def="{26A3E57D-B426-4367-B980-AD787872EF96}">
  <a:tblStyle styleId="{26A3E57D-B426-4367-B980-AD787872EF96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F4E8E8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4E8E8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908" autoAdjust="0"/>
  </p:normalViewPr>
  <p:slideViewPr>
    <p:cSldViewPr snapToGrid="0">
      <p:cViewPr varScale="1">
        <p:scale>
          <a:sx n="114" d="100"/>
          <a:sy n="114" d="100"/>
        </p:scale>
        <p:origin x="1524" y="84"/>
      </p:cViewPr>
      <p:guideLst>
        <p:guide orient="horz" pos="3047"/>
        <p:guide pos="31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font" Target="fonts/font8.fntdata"/><Relationship Id="rId21" Type="http://schemas.openxmlformats.org/officeDocument/2006/relationships/slide" Target="slides/slide16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font" Target="fonts/font16.fntdata"/><Relationship Id="rId68" Type="http://customschemas.google.com/relationships/presentationmetadata" Target="meta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font" Target="fonts/font15.fntdata"/><Relationship Id="rId71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font" Target="fonts/font10.fntdata"/><Relationship Id="rId7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7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font" Target="fonts/font5.fnt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3.fntdata"/><Relationship Id="rId73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font" Target="fonts/font17.fntdata"/><Relationship Id="rId69" Type="http://schemas.openxmlformats.org/officeDocument/2006/relationships/presProps" Target="presProps.xml"/><Relationship Id="rId8" Type="http://schemas.openxmlformats.org/officeDocument/2006/relationships/slide" Target="slides/slide3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issa Do Carmo Leal" userId="e80dcb70-07cf-4f5f-af26-bc2dd39b8b1c" providerId="ADAL" clId="{CA99F180-F2C7-460E-94FD-EF6956513190}"/>
    <pc:docChg chg="undo redo custSel addSld delSld modSld sldOrd">
      <pc:chgData name="Larissa Do Carmo Leal" userId="e80dcb70-07cf-4f5f-af26-bc2dd39b8b1c" providerId="ADAL" clId="{CA99F180-F2C7-460E-94FD-EF6956513190}" dt="2026-02-12T04:24:51.999" v="4791" actId="1076"/>
      <pc:docMkLst>
        <pc:docMk/>
      </pc:docMkLst>
      <pc:sldChg chg="modSp mod">
        <pc:chgData name="Larissa Do Carmo Leal" userId="e80dcb70-07cf-4f5f-af26-bc2dd39b8b1c" providerId="ADAL" clId="{CA99F180-F2C7-460E-94FD-EF6956513190}" dt="2026-02-12T04:06:07.330" v="4148" actId="20577"/>
        <pc:sldMkLst>
          <pc:docMk/>
          <pc:sldMk cId="0" sldId="257"/>
        </pc:sldMkLst>
        <pc:spChg chg="mod">
          <ac:chgData name="Larissa Do Carmo Leal" userId="e80dcb70-07cf-4f5f-af26-bc2dd39b8b1c" providerId="ADAL" clId="{CA99F180-F2C7-460E-94FD-EF6956513190}" dt="2026-02-12T04:06:07.330" v="4148" actId="20577"/>
          <ac:spMkLst>
            <pc:docMk/>
            <pc:sldMk cId="0" sldId="257"/>
            <ac:spMk id="54" creationId="{00000000-0000-0000-0000-000000000000}"/>
          </ac:spMkLst>
        </pc:spChg>
      </pc:sldChg>
      <pc:sldChg chg="addSp delSp modSp add mod modShow">
        <pc:chgData name="Larissa Do Carmo Leal" userId="e80dcb70-07cf-4f5f-af26-bc2dd39b8b1c" providerId="ADAL" clId="{CA99F180-F2C7-460E-94FD-EF6956513190}" dt="2026-02-12T02:26:46.757" v="1870" actId="729"/>
        <pc:sldMkLst>
          <pc:docMk/>
          <pc:sldMk cId="0" sldId="258"/>
        </pc:sldMkLst>
        <pc:spChg chg="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66" creationId="{00000000-0000-0000-0000-000000000000}"/>
          </ac:spMkLst>
        </pc:spChg>
        <pc:spChg chg="add del 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69" creationId="{00000000-0000-0000-0000-000000000000}"/>
          </ac:spMkLst>
        </pc:spChg>
        <pc:spChg chg="add del 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71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72" creationId="{00000000-0000-0000-0000-000000000000}"/>
          </ac:spMkLst>
        </pc:spChg>
        <pc:spChg chg="add del 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73" creationId="{00000000-0000-0000-0000-000000000000}"/>
          </ac:spMkLst>
        </pc:spChg>
        <pc:spChg chg="add del 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74" creationId="{00000000-0000-0000-0000-000000000000}"/>
          </ac:spMkLst>
        </pc:spChg>
        <pc:spChg chg="add del">
          <ac:chgData name="Larissa Do Carmo Leal" userId="e80dcb70-07cf-4f5f-af26-bc2dd39b8b1c" providerId="ADAL" clId="{CA99F180-F2C7-460E-94FD-EF6956513190}" dt="2026-02-12T02:25:53.814" v="1861" actId="21"/>
          <ac:spMkLst>
            <pc:docMk/>
            <pc:sldMk cId="0" sldId="258"/>
            <ac:spMk id="175" creationId="{00000000-0000-0000-0000-000000000000}"/>
          </ac:spMkLst>
        </pc:spChg>
        <pc:spChg chg="add del 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76" creationId="{00000000-0000-0000-0000-000000000000}"/>
          </ac:spMkLst>
        </pc:spChg>
        <pc:spChg chg="add del 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77" creationId="{00000000-0000-0000-0000-000000000000}"/>
          </ac:spMkLst>
        </pc:spChg>
        <pc:spChg chg="add del 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78" creationId="{00000000-0000-0000-0000-000000000000}"/>
          </ac:spMkLst>
        </pc:spChg>
        <pc:spChg chg="add del">
          <ac:chgData name="Larissa Do Carmo Leal" userId="e80dcb70-07cf-4f5f-af26-bc2dd39b8b1c" providerId="ADAL" clId="{CA99F180-F2C7-460E-94FD-EF6956513190}" dt="2026-02-12T02:25:53.814" v="1861" actId="21"/>
          <ac:spMkLst>
            <pc:docMk/>
            <pc:sldMk cId="0" sldId="258"/>
            <ac:spMk id="179" creationId="{00000000-0000-0000-0000-000000000000}"/>
          </ac:spMkLst>
        </pc:spChg>
        <pc:spChg chg="add del mod">
          <ac:chgData name="Larissa Do Carmo Leal" userId="e80dcb70-07cf-4f5f-af26-bc2dd39b8b1c" providerId="ADAL" clId="{CA99F180-F2C7-460E-94FD-EF6956513190}" dt="2026-02-12T02:26:27.111" v="1868" actId="207"/>
          <ac:spMkLst>
            <pc:docMk/>
            <pc:sldMk cId="0" sldId="258"/>
            <ac:spMk id="180" creationId="{00000000-0000-0000-0000-000000000000}"/>
          </ac:spMkLst>
        </pc:spChg>
      </pc:sldChg>
      <pc:sldChg chg="modSp mod">
        <pc:chgData name="Larissa Do Carmo Leal" userId="e80dcb70-07cf-4f5f-af26-bc2dd39b8b1c" providerId="ADAL" clId="{CA99F180-F2C7-460E-94FD-EF6956513190}" dt="2026-02-12T03:49:37.313" v="3694" actId="14100"/>
        <pc:sldMkLst>
          <pc:docMk/>
          <pc:sldMk cId="3927841512" sldId="264"/>
        </pc:sldMkLst>
        <pc:spChg chg="mod">
          <ac:chgData name="Larissa Do Carmo Leal" userId="e80dcb70-07cf-4f5f-af26-bc2dd39b8b1c" providerId="ADAL" clId="{CA99F180-F2C7-460E-94FD-EF6956513190}" dt="2026-02-12T03:49:36.295" v="3693" actId="1076"/>
          <ac:spMkLst>
            <pc:docMk/>
            <pc:sldMk cId="3927841512" sldId="264"/>
            <ac:spMk id="11" creationId="{F01EB1CF-9092-683F-EA00-C063D5D40EDF}"/>
          </ac:spMkLst>
        </pc:spChg>
        <pc:picChg chg="mod">
          <ac:chgData name="Larissa Do Carmo Leal" userId="e80dcb70-07cf-4f5f-af26-bc2dd39b8b1c" providerId="ADAL" clId="{CA99F180-F2C7-460E-94FD-EF6956513190}" dt="2026-02-12T03:49:37.313" v="3694" actId="14100"/>
          <ac:picMkLst>
            <pc:docMk/>
            <pc:sldMk cId="3927841512" sldId="264"/>
            <ac:picMk id="9" creationId="{8E7E553E-DC89-6009-8807-0DA297FB7B8C}"/>
          </ac:picMkLst>
        </pc:picChg>
        <pc:cxnChg chg="mod">
          <ac:chgData name="Larissa Do Carmo Leal" userId="e80dcb70-07cf-4f5f-af26-bc2dd39b8b1c" providerId="ADAL" clId="{CA99F180-F2C7-460E-94FD-EF6956513190}" dt="2026-02-12T03:49:37.313" v="3694" actId="14100"/>
          <ac:cxnSpMkLst>
            <pc:docMk/>
            <pc:sldMk cId="3927841512" sldId="264"/>
            <ac:cxnSpMk id="10" creationId="{29533ABB-3626-4B5D-2EB3-86F9B5FA85FA}"/>
          </ac:cxnSpMkLst>
        </pc:cxnChg>
      </pc:sldChg>
      <pc:sldChg chg="addSp delSp modSp mod ord modShow">
        <pc:chgData name="Larissa Do Carmo Leal" userId="e80dcb70-07cf-4f5f-af26-bc2dd39b8b1c" providerId="ADAL" clId="{CA99F180-F2C7-460E-94FD-EF6956513190}" dt="2026-02-12T03:48:24.193" v="3635" actId="729"/>
        <pc:sldMkLst>
          <pc:docMk/>
          <pc:sldMk cId="0" sldId="268"/>
        </pc:sldMkLst>
        <pc:spChg chg="add mod">
          <ac:chgData name="Larissa Do Carmo Leal" userId="e80dcb70-07cf-4f5f-af26-bc2dd39b8b1c" providerId="ADAL" clId="{CA99F180-F2C7-460E-94FD-EF6956513190}" dt="2026-02-12T03:18:22.142" v="3122" actId="404"/>
          <ac:spMkLst>
            <pc:docMk/>
            <pc:sldMk cId="0" sldId="268"/>
            <ac:spMk id="2" creationId="{EA19274F-D91C-72A4-281F-80F0CA45FE1E}"/>
          </ac:spMkLst>
        </pc:spChg>
        <pc:spChg chg="add mod">
          <ac:chgData name="Larissa Do Carmo Leal" userId="e80dcb70-07cf-4f5f-af26-bc2dd39b8b1c" providerId="ADAL" clId="{CA99F180-F2C7-460E-94FD-EF6956513190}" dt="2026-02-12T03:21:18.564" v="3207" actId="20577"/>
          <ac:spMkLst>
            <pc:docMk/>
            <pc:sldMk cId="0" sldId="268"/>
            <ac:spMk id="3" creationId="{9FFBAAED-3373-DD8E-591F-7CA25A0F32B5}"/>
          </ac:spMkLst>
        </pc:spChg>
        <pc:spChg chg="del mod">
          <ac:chgData name="Larissa Do Carmo Leal" userId="e80dcb70-07cf-4f5f-af26-bc2dd39b8b1c" providerId="ADAL" clId="{CA99F180-F2C7-460E-94FD-EF6956513190}" dt="2026-02-12T03:21:02.856" v="3202" actId="478"/>
          <ac:spMkLst>
            <pc:docMk/>
            <pc:sldMk cId="0" sldId="268"/>
            <ac:spMk id="199" creationId="{00000000-0000-0000-0000-000000000000}"/>
          </ac:spMkLst>
        </pc:spChg>
      </pc:sldChg>
      <pc:sldChg chg="modSp mod">
        <pc:chgData name="Larissa Do Carmo Leal" userId="e80dcb70-07cf-4f5f-af26-bc2dd39b8b1c" providerId="ADAL" clId="{CA99F180-F2C7-460E-94FD-EF6956513190}" dt="2026-02-12T04:05:43.166" v="4147" actId="1076"/>
        <pc:sldMkLst>
          <pc:docMk/>
          <pc:sldMk cId="0" sldId="271"/>
        </pc:sldMkLst>
        <pc:spChg chg="mod">
          <ac:chgData name="Larissa Do Carmo Leal" userId="e80dcb70-07cf-4f5f-af26-bc2dd39b8b1c" providerId="ADAL" clId="{CA99F180-F2C7-460E-94FD-EF6956513190}" dt="2026-02-12T04:05:30.283" v="4146" actId="20577"/>
          <ac:spMkLst>
            <pc:docMk/>
            <pc:sldMk cId="0" sldId="271"/>
            <ac:spMk id="39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4:04:11.688" v="4118" actId="1076"/>
          <ac:spMkLst>
            <pc:docMk/>
            <pc:sldMk cId="0" sldId="271"/>
            <ac:spMk id="42" creationId="{00000000-0000-0000-0000-000000000000}"/>
          </ac:spMkLst>
        </pc:spChg>
        <pc:cxnChg chg="mod">
          <ac:chgData name="Larissa Do Carmo Leal" userId="e80dcb70-07cf-4f5f-af26-bc2dd39b8b1c" providerId="ADAL" clId="{CA99F180-F2C7-460E-94FD-EF6956513190}" dt="2026-02-12T04:05:43.166" v="4147" actId="1076"/>
          <ac:cxnSpMkLst>
            <pc:docMk/>
            <pc:sldMk cId="0" sldId="271"/>
            <ac:cxnSpMk id="40" creationId="{00000000-0000-0000-0000-000000000000}"/>
          </ac:cxnSpMkLst>
        </pc:cxnChg>
      </pc:sldChg>
      <pc:sldChg chg="modSp mod ord">
        <pc:chgData name="Larissa Do Carmo Leal" userId="e80dcb70-07cf-4f5f-af26-bc2dd39b8b1c" providerId="ADAL" clId="{CA99F180-F2C7-460E-94FD-EF6956513190}" dt="2026-02-12T01:21:26.887" v="587" actId="255"/>
        <pc:sldMkLst>
          <pc:docMk/>
          <pc:sldMk cId="1340959502" sldId="754"/>
        </pc:sldMkLst>
        <pc:spChg chg="mod">
          <ac:chgData name="Larissa Do Carmo Leal" userId="e80dcb70-07cf-4f5f-af26-bc2dd39b8b1c" providerId="ADAL" clId="{CA99F180-F2C7-460E-94FD-EF6956513190}" dt="2026-02-12T00:47:05.688" v="251" actId="20577"/>
          <ac:spMkLst>
            <pc:docMk/>
            <pc:sldMk cId="1340959502" sldId="754"/>
            <ac:spMk id="6" creationId="{C39F55E1-6E35-85A2-CC1A-FF07F3F67CBD}"/>
          </ac:spMkLst>
        </pc:spChg>
        <pc:spChg chg="mod">
          <ac:chgData name="Larissa Do Carmo Leal" userId="e80dcb70-07cf-4f5f-af26-bc2dd39b8b1c" providerId="ADAL" clId="{CA99F180-F2C7-460E-94FD-EF6956513190}" dt="2026-02-12T01:21:26.887" v="587" actId="255"/>
          <ac:spMkLst>
            <pc:docMk/>
            <pc:sldMk cId="1340959502" sldId="754"/>
            <ac:spMk id="7" creationId="{631E5F29-174A-ED64-4F65-0E1CB3525C77}"/>
          </ac:spMkLst>
        </pc:spChg>
        <pc:spChg chg="mod">
          <ac:chgData name="Larissa Do Carmo Leal" userId="e80dcb70-07cf-4f5f-af26-bc2dd39b8b1c" providerId="ADAL" clId="{CA99F180-F2C7-460E-94FD-EF6956513190}" dt="2026-02-12T01:20:17.984" v="580" actId="13926"/>
          <ac:spMkLst>
            <pc:docMk/>
            <pc:sldMk cId="1340959502" sldId="754"/>
            <ac:spMk id="8" creationId="{75067CC4-6263-7FD0-F5BD-E13D957E5695}"/>
          </ac:spMkLst>
        </pc:spChg>
      </pc:sldChg>
      <pc:sldChg chg="addSp delSp modSp mod ord">
        <pc:chgData name="Larissa Do Carmo Leal" userId="e80dcb70-07cf-4f5f-af26-bc2dd39b8b1c" providerId="ADAL" clId="{CA99F180-F2C7-460E-94FD-EF6956513190}" dt="2026-02-12T04:24:51.999" v="4791" actId="1076"/>
        <pc:sldMkLst>
          <pc:docMk/>
          <pc:sldMk cId="1028938858" sldId="756"/>
        </pc:sldMkLst>
        <pc:spChg chg="del mod">
          <ac:chgData name="Larissa Do Carmo Leal" userId="e80dcb70-07cf-4f5f-af26-bc2dd39b8b1c" providerId="ADAL" clId="{CA99F180-F2C7-460E-94FD-EF6956513190}" dt="2026-02-12T00:55:14.351" v="330" actId="21"/>
          <ac:spMkLst>
            <pc:docMk/>
            <pc:sldMk cId="1028938858" sldId="756"/>
            <ac:spMk id="4" creationId="{0F340A10-4426-C019-4934-D9E45B215CDF}"/>
          </ac:spMkLst>
        </pc:spChg>
        <pc:spChg chg="mod">
          <ac:chgData name="Larissa Do Carmo Leal" userId="e80dcb70-07cf-4f5f-af26-bc2dd39b8b1c" providerId="ADAL" clId="{CA99F180-F2C7-460E-94FD-EF6956513190}" dt="2026-02-12T01:09:19.836" v="410" actId="1038"/>
          <ac:spMkLst>
            <pc:docMk/>
            <pc:sldMk cId="1028938858" sldId="756"/>
            <ac:spMk id="5" creationId="{A1150B95-4FAC-80B3-F704-C7B86A61DA31}"/>
          </ac:spMkLst>
        </pc:spChg>
        <pc:spChg chg="mod">
          <ac:chgData name="Larissa Do Carmo Leal" userId="e80dcb70-07cf-4f5f-af26-bc2dd39b8b1c" providerId="ADAL" clId="{CA99F180-F2C7-460E-94FD-EF6956513190}" dt="2026-02-12T02:29:03.325" v="1941" actId="14100"/>
          <ac:spMkLst>
            <pc:docMk/>
            <pc:sldMk cId="1028938858" sldId="756"/>
            <ac:spMk id="6" creationId="{605DE579-8A07-4DDE-FE15-F5054AA5FB3F}"/>
          </ac:spMkLst>
        </pc:spChg>
        <pc:spChg chg="mod">
          <ac:chgData name="Larissa Do Carmo Leal" userId="e80dcb70-07cf-4f5f-af26-bc2dd39b8b1c" providerId="ADAL" clId="{CA99F180-F2C7-460E-94FD-EF6956513190}" dt="2026-02-12T04:24:39.191" v="4771" actId="1036"/>
          <ac:spMkLst>
            <pc:docMk/>
            <pc:sldMk cId="1028938858" sldId="756"/>
            <ac:spMk id="7" creationId="{E64EDE1A-C8B9-9E47-2508-30BA9EE432B7}"/>
          </ac:spMkLst>
        </pc:spChg>
        <pc:spChg chg="mod">
          <ac:chgData name="Larissa Do Carmo Leal" userId="e80dcb70-07cf-4f5f-af26-bc2dd39b8b1c" providerId="ADAL" clId="{CA99F180-F2C7-460E-94FD-EF6956513190}" dt="2026-02-12T01:09:19.836" v="410" actId="1038"/>
          <ac:spMkLst>
            <pc:docMk/>
            <pc:sldMk cId="1028938858" sldId="756"/>
            <ac:spMk id="9" creationId="{75286C22-AE60-B7DA-9346-DC75891B26EE}"/>
          </ac:spMkLst>
        </pc:spChg>
        <pc:spChg chg="mod">
          <ac:chgData name="Larissa Do Carmo Leal" userId="e80dcb70-07cf-4f5f-af26-bc2dd39b8b1c" providerId="ADAL" clId="{CA99F180-F2C7-460E-94FD-EF6956513190}" dt="2026-02-12T01:11:13.148" v="475" actId="1076"/>
          <ac:spMkLst>
            <pc:docMk/>
            <pc:sldMk cId="1028938858" sldId="756"/>
            <ac:spMk id="14" creationId="{90630C9F-7D32-F546-C0B5-8717AD4C98DD}"/>
          </ac:spMkLst>
        </pc:spChg>
        <pc:spChg chg="mod">
          <ac:chgData name="Larissa Do Carmo Leal" userId="e80dcb70-07cf-4f5f-af26-bc2dd39b8b1c" providerId="ADAL" clId="{CA99F180-F2C7-460E-94FD-EF6956513190}" dt="2026-02-12T02:29:09.647" v="1949" actId="1037"/>
          <ac:spMkLst>
            <pc:docMk/>
            <pc:sldMk cId="1028938858" sldId="756"/>
            <ac:spMk id="16" creationId="{D45DD421-FC52-72AD-B04E-70469631E481}"/>
          </ac:spMkLst>
        </pc:spChg>
        <pc:spChg chg="mod">
          <ac:chgData name="Larissa Do Carmo Leal" userId="e80dcb70-07cf-4f5f-af26-bc2dd39b8b1c" providerId="ADAL" clId="{CA99F180-F2C7-460E-94FD-EF6956513190}" dt="2026-02-12T04:24:46.137" v="4789" actId="1036"/>
          <ac:spMkLst>
            <pc:docMk/>
            <pc:sldMk cId="1028938858" sldId="756"/>
            <ac:spMk id="17" creationId="{F8B986BE-44A0-5DF2-95C0-65D6681C17DF}"/>
          </ac:spMkLst>
        </pc:spChg>
        <pc:spChg chg="add del">
          <ac:chgData name="Larissa Do Carmo Leal" userId="e80dcb70-07cf-4f5f-af26-bc2dd39b8b1c" providerId="ADAL" clId="{CA99F180-F2C7-460E-94FD-EF6956513190}" dt="2026-02-12T00:51:18.974" v="281" actId="11529"/>
          <ac:spMkLst>
            <pc:docMk/>
            <pc:sldMk cId="1028938858" sldId="756"/>
            <ac:spMk id="35" creationId="{56E33417-0A52-87FA-863F-91468AE36B06}"/>
          </ac:spMkLst>
        </pc:spChg>
        <pc:spChg chg="add del mod">
          <ac:chgData name="Larissa Do Carmo Leal" userId="e80dcb70-07cf-4f5f-af26-bc2dd39b8b1c" providerId="ADAL" clId="{CA99F180-F2C7-460E-94FD-EF6956513190}" dt="2026-02-12T00:52:22.584" v="290" actId="478"/>
          <ac:spMkLst>
            <pc:docMk/>
            <pc:sldMk cId="1028938858" sldId="756"/>
            <ac:spMk id="38" creationId="{441179AF-33E1-1202-1C03-CA99FFA563C8}"/>
          </ac:spMkLst>
        </pc:spChg>
        <pc:spChg chg="add mod">
          <ac:chgData name="Larissa Do Carmo Leal" userId="e80dcb70-07cf-4f5f-af26-bc2dd39b8b1c" providerId="ADAL" clId="{CA99F180-F2C7-460E-94FD-EF6956513190}" dt="2026-02-12T00:52:51.198" v="308"/>
          <ac:spMkLst>
            <pc:docMk/>
            <pc:sldMk cId="1028938858" sldId="756"/>
            <ac:spMk id="39" creationId="{D506DB62-55EB-92BB-518C-6E2D9E8FDF46}"/>
          </ac:spMkLst>
        </pc:spChg>
        <pc:spChg chg="add mod">
          <ac:chgData name="Larissa Do Carmo Leal" userId="e80dcb70-07cf-4f5f-af26-bc2dd39b8b1c" providerId="ADAL" clId="{CA99F180-F2C7-460E-94FD-EF6956513190}" dt="2026-02-12T01:27:48.055" v="676" actId="21"/>
          <ac:spMkLst>
            <pc:docMk/>
            <pc:sldMk cId="1028938858" sldId="756"/>
            <ac:spMk id="40" creationId="{6B1A5104-660C-A160-DC09-D2E51E3269E1}"/>
          </ac:spMkLst>
        </pc:spChg>
        <pc:spChg chg="add del">
          <ac:chgData name="Larissa Do Carmo Leal" userId="e80dcb70-07cf-4f5f-af26-bc2dd39b8b1c" providerId="ADAL" clId="{CA99F180-F2C7-460E-94FD-EF6956513190}" dt="2026-02-12T00:59:35.293" v="344" actId="478"/>
          <ac:spMkLst>
            <pc:docMk/>
            <pc:sldMk cId="1028938858" sldId="756"/>
            <ac:spMk id="46" creationId="{48CA7F32-D27E-C52C-5B3A-F30F73387C16}"/>
          </ac:spMkLst>
        </pc:spChg>
        <pc:spChg chg="add del mod">
          <ac:chgData name="Larissa Do Carmo Leal" userId="e80dcb70-07cf-4f5f-af26-bc2dd39b8b1c" providerId="ADAL" clId="{CA99F180-F2C7-460E-94FD-EF6956513190}" dt="2026-02-12T01:04:12.879" v="362" actId="478"/>
          <ac:spMkLst>
            <pc:docMk/>
            <pc:sldMk cId="1028938858" sldId="756"/>
            <ac:spMk id="54" creationId="{461978C5-27DF-574F-7730-E1278B5D61AA}"/>
          </ac:spMkLst>
        </pc:spChg>
        <pc:spChg chg="add">
          <ac:chgData name="Larissa Do Carmo Leal" userId="e80dcb70-07cf-4f5f-af26-bc2dd39b8b1c" providerId="ADAL" clId="{CA99F180-F2C7-460E-94FD-EF6956513190}" dt="2026-02-12T01:06:36.799" v="363"/>
          <ac:spMkLst>
            <pc:docMk/>
            <pc:sldMk cId="1028938858" sldId="756"/>
            <ac:spMk id="55" creationId="{0D49C24E-140D-EF9E-9E80-333345D2F538}"/>
          </ac:spMkLst>
        </pc:spChg>
        <pc:spChg chg="add">
          <ac:chgData name="Larissa Do Carmo Leal" userId="e80dcb70-07cf-4f5f-af26-bc2dd39b8b1c" providerId="ADAL" clId="{CA99F180-F2C7-460E-94FD-EF6956513190}" dt="2026-02-12T01:06:43.374" v="364"/>
          <ac:spMkLst>
            <pc:docMk/>
            <pc:sldMk cId="1028938858" sldId="756"/>
            <ac:spMk id="56" creationId="{AD378355-201F-C0E5-0736-EF647D9CD5E1}"/>
          </ac:spMkLst>
        </pc:spChg>
        <pc:spChg chg="add mod">
          <ac:chgData name="Larissa Do Carmo Leal" userId="e80dcb70-07cf-4f5f-af26-bc2dd39b8b1c" providerId="ADAL" clId="{CA99F180-F2C7-460E-94FD-EF6956513190}" dt="2026-02-12T01:27:50.862" v="677"/>
          <ac:spMkLst>
            <pc:docMk/>
            <pc:sldMk cId="1028938858" sldId="756"/>
            <ac:spMk id="76" creationId="{2C0B58DC-1906-B9FD-354F-40B8838693CE}"/>
          </ac:spMkLst>
        </pc:spChg>
        <pc:grpChg chg="mod">
          <ac:chgData name="Larissa Do Carmo Leal" userId="e80dcb70-07cf-4f5f-af26-bc2dd39b8b1c" providerId="ADAL" clId="{CA99F180-F2C7-460E-94FD-EF6956513190}" dt="2026-02-12T00:54:15.507" v="322" actId="1076"/>
          <ac:grpSpMkLst>
            <pc:docMk/>
            <pc:sldMk cId="1028938858" sldId="756"/>
            <ac:grpSpMk id="47" creationId="{5AC60DAD-54F6-CB81-71A9-76BBF1D12DD6}"/>
          </ac:grpSpMkLst>
        </pc:grpChg>
        <pc:picChg chg="mod">
          <ac:chgData name="Larissa Do Carmo Leal" userId="e80dcb70-07cf-4f5f-af26-bc2dd39b8b1c" providerId="ADAL" clId="{CA99F180-F2C7-460E-94FD-EF6956513190}" dt="2026-02-12T01:09:19.836" v="410" actId="1038"/>
          <ac:picMkLst>
            <pc:docMk/>
            <pc:sldMk cId="1028938858" sldId="756"/>
            <ac:picMk id="8" creationId="{C085F211-EF27-50FB-BB92-FED6625F39B6}"/>
          </ac:picMkLst>
        </pc:picChg>
        <pc:picChg chg="mod">
          <ac:chgData name="Larissa Do Carmo Leal" userId="e80dcb70-07cf-4f5f-af26-bc2dd39b8b1c" providerId="ADAL" clId="{CA99F180-F2C7-460E-94FD-EF6956513190}" dt="2026-02-12T02:29:09.647" v="1949" actId="1037"/>
          <ac:picMkLst>
            <pc:docMk/>
            <pc:sldMk cId="1028938858" sldId="756"/>
            <ac:picMk id="11" creationId="{7950AB04-CF79-019A-5E4B-3AF2A8113707}"/>
          </ac:picMkLst>
        </pc:picChg>
        <pc:picChg chg="mod">
          <ac:chgData name="Larissa Do Carmo Leal" userId="e80dcb70-07cf-4f5f-af26-bc2dd39b8b1c" providerId="ADAL" clId="{CA99F180-F2C7-460E-94FD-EF6956513190}" dt="2026-02-12T04:24:43.339" v="4779" actId="1036"/>
          <ac:picMkLst>
            <pc:docMk/>
            <pc:sldMk cId="1028938858" sldId="756"/>
            <ac:picMk id="13" creationId="{6C0CC139-605D-C26B-21D4-FE4534A902BC}"/>
          </ac:picMkLst>
        </pc:picChg>
        <pc:picChg chg="add mod">
          <ac:chgData name="Larissa Do Carmo Leal" userId="e80dcb70-07cf-4f5f-af26-bc2dd39b8b1c" providerId="ADAL" clId="{CA99F180-F2C7-460E-94FD-EF6956513190}" dt="2026-02-12T01:09:43.129" v="459" actId="1076"/>
          <ac:picMkLst>
            <pc:docMk/>
            <pc:sldMk cId="1028938858" sldId="756"/>
            <ac:picMk id="57" creationId="{0019BD0D-8D63-36E0-8A17-495B7053452C}"/>
          </ac:picMkLst>
        </pc:picChg>
        <pc:picChg chg="add del mod ord">
          <ac:chgData name="Larissa Do Carmo Leal" userId="e80dcb70-07cf-4f5f-af26-bc2dd39b8b1c" providerId="ADAL" clId="{CA99F180-F2C7-460E-94FD-EF6956513190}" dt="2026-02-12T01:07:38.920" v="380" actId="478"/>
          <ac:picMkLst>
            <pc:docMk/>
            <pc:sldMk cId="1028938858" sldId="756"/>
            <ac:picMk id="58" creationId="{9154CC39-98C5-38CD-4A8B-06E47F156309}"/>
          </ac:picMkLst>
        </pc:picChg>
        <pc:picChg chg="add mod">
          <ac:chgData name="Larissa Do Carmo Leal" userId="e80dcb70-07cf-4f5f-af26-bc2dd39b8b1c" providerId="ADAL" clId="{CA99F180-F2C7-460E-94FD-EF6956513190}" dt="2026-02-12T04:24:48.751" v="4790" actId="1076"/>
          <ac:picMkLst>
            <pc:docMk/>
            <pc:sldMk cId="1028938858" sldId="756"/>
            <ac:picMk id="59" creationId="{997F6C3B-B193-0ABC-0E9F-0AE1BC967056}"/>
          </ac:picMkLst>
        </pc:picChg>
        <pc:picChg chg="add mod">
          <ac:chgData name="Larissa Do Carmo Leal" userId="e80dcb70-07cf-4f5f-af26-bc2dd39b8b1c" providerId="ADAL" clId="{CA99F180-F2C7-460E-94FD-EF6956513190}" dt="2026-02-12T04:24:51.999" v="4791" actId="1076"/>
          <ac:picMkLst>
            <pc:docMk/>
            <pc:sldMk cId="1028938858" sldId="756"/>
            <ac:picMk id="60" creationId="{1F8F96A8-4E9A-8399-7837-94AA022D18FA}"/>
          </ac:picMkLst>
        </pc:picChg>
        <pc:picChg chg="add del mod">
          <ac:chgData name="Larissa Do Carmo Leal" userId="e80dcb70-07cf-4f5f-af26-bc2dd39b8b1c" providerId="ADAL" clId="{CA99F180-F2C7-460E-94FD-EF6956513190}" dt="2026-02-12T04:24:26.957" v="4753" actId="478"/>
          <ac:picMkLst>
            <pc:docMk/>
            <pc:sldMk cId="1028938858" sldId="756"/>
            <ac:picMk id="61" creationId="{F07ABD26-2CB7-28A2-00F3-9B702A7BE530}"/>
          </ac:picMkLst>
        </pc:picChg>
        <pc:picChg chg="add mod">
          <ac:chgData name="Larissa Do Carmo Leal" userId="e80dcb70-07cf-4f5f-af26-bc2dd39b8b1c" providerId="ADAL" clId="{CA99F180-F2C7-460E-94FD-EF6956513190}" dt="2026-02-12T04:24:30.706" v="4754"/>
          <ac:picMkLst>
            <pc:docMk/>
            <pc:sldMk cId="1028938858" sldId="756"/>
            <ac:picMk id="77" creationId="{E5571985-F363-EDE4-0D4E-88E767F5D42A}"/>
          </ac:picMkLst>
        </pc:picChg>
        <pc:cxnChg chg="mod">
          <ac:chgData name="Larissa Do Carmo Leal" userId="e80dcb70-07cf-4f5f-af26-bc2dd39b8b1c" providerId="ADAL" clId="{CA99F180-F2C7-460E-94FD-EF6956513190}" dt="2026-02-12T02:28:56.447" v="1939" actId="1037"/>
          <ac:cxnSpMkLst>
            <pc:docMk/>
            <pc:sldMk cId="1028938858" sldId="756"/>
            <ac:cxnSpMk id="15" creationId="{3C0B3F40-3564-A308-9158-4C895FA5F71F}"/>
          </ac:cxnSpMkLst>
        </pc:cxnChg>
        <pc:cxnChg chg="add del">
          <ac:chgData name="Larissa Do Carmo Leal" userId="e80dcb70-07cf-4f5f-af26-bc2dd39b8b1c" providerId="ADAL" clId="{CA99F180-F2C7-460E-94FD-EF6956513190}" dt="2026-02-12T00:51:40.202" v="283" actId="11529"/>
          <ac:cxnSpMkLst>
            <pc:docMk/>
            <pc:sldMk cId="1028938858" sldId="756"/>
            <ac:cxnSpMk id="37" creationId="{090381DD-B2F4-84AA-92EF-C9CCC24231E4}"/>
          </ac:cxnSpMkLst>
        </pc:cxnChg>
        <pc:cxnChg chg="add del mod">
          <ac:chgData name="Larissa Do Carmo Leal" userId="e80dcb70-07cf-4f5f-af26-bc2dd39b8b1c" providerId="ADAL" clId="{CA99F180-F2C7-460E-94FD-EF6956513190}" dt="2026-02-12T00:57:59.372" v="342" actId="478"/>
          <ac:cxnSpMkLst>
            <pc:docMk/>
            <pc:sldMk cId="1028938858" sldId="756"/>
            <ac:cxnSpMk id="42" creationId="{B13238FA-C68E-43F5-C647-723C2F6E0119}"/>
          </ac:cxnSpMkLst>
        </pc:cxnChg>
      </pc:sldChg>
      <pc:sldChg chg="addSp modSp mod ord">
        <pc:chgData name="Larissa Do Carmo Leal" userId="e80dcb70-07cf-4f5f-af26-bc2dd39b8b1c" providerId="ADAL" clId="{CA99F180-F2C7-460E-94FD-EF6956513190}" dt="2026-02-12T04:08:43.361" v="4184" actId="20577"/>
        <pc:sldMkLst>
          <pc:docMk/>
          <pc:sldMk cId="829193468" sldId="757"/>
        </pc:sldMkLst>
        <pc:spChg chg="add mod">
          <ac:chgData name="Larissa Do Carmo Leal" userId="e80dcb70-07cf-4f5f-af26-bc2dd39b8b1c" providerId="ADAL" clId="{CA99F180-F2C7-460E-94FD-EF6956513190}" dt="2026-02-12T04:08:43.361" v="4184" actId="20577"/>
          <ac:spMkLst>
            <pc:docMk/>
            <pc:sldMk cId="829193468" sldId="757"/>
            <ac:spMk id="2" creationId="{CE9610DF-20E2-93C4-2780-9D6C7E30EE52}"/>
          </ac:spMkLst>
        </pc:spChg>
        <pc:spChg chg="mod">
          <ac:chgData name="Larissa Do Carmo Leal" userId="e80dcb70-07cf-4f5f-af26-bc2dd39b8b1c" providerId="ADAL" clId="{CA99F180-F2C7-460E-94FD-EF6956513190}" dt="2026-02-12T00:46:29.441" v="249" actId="1036"/>
          <ac:spMkLst>
            <pc:docMk/>
            <pc:sldMk cId="829193468" sldId="757"/>
            <ac:spMk id="3" creationId="{EA96171B-A24A-A47C-69B2-7C8521FF790C}"/>
          </ac:spMkLst>
        </pc:spChg>
        <pc:spChg chg="mod">
          <ac:chgData name="Larissa Do Carmo Leal" userId="e80dcb70-07cf-4f5f-af26-bc2dd39b8b1c" providerId="ADAL" clId="{CA99F180-F2C7-460E-94FD-EF6956513190}" dt="2026-02-12T01:21:08.823" v="584" actId="21"/>
          <ac:spMkLst>
            <pc:docMk/>
            <pc:sldMk cId="829193468" sldId="757"/>
            <ac:spMk id="4" creationId="{144A474E-FDBB-80F5-0455-C14334D3807E}"/>
          </ac:spMkLst>
        </pc:spChg>
        <pc:spChg chg="mod">
          <ac:chgData name="Larissa Do Carmo Leal" userId="e80dcb70-07cf-4f5f-af26-bc2dd39b8b1c" providerId="ADAL" clId="{CA99F180-F2C7-460E-94FD-EF6956513190}" dt="2026-02-12T00:46:29.441" v="249" actId="1036"/>
          <ac:spMkLst>
            <pc:docMk/>
            <pc:sldMk cId="829193468" sldId="757"/>
            <ac:spMk id="5" creationId="{CD1B8B9A-CCBB-DEBA-DA21-21C58D36C203}"/>
          </ac:spMkLst>
        </pc:spChg>
        <pc:spChg chg="mod">
          <ac:chgData name="Larissa Do Carmo Leal" userId="e80dcb70-07cf-4f5f-af26-bc2dd39b8b1c" providerId="ADAL" clId="{CA99F180-F2C7-460E-94FD-EF6956513190}" dt="2026-02-12T00:46:29.441" v="249" actId="1036"/>
          <ac:spMkLst>
            <pc:docMk/>
            <pc:sldMk cId="829193468" sldId="757"/>
            <ac:spMk id="6" creationId="{7E06D899-FFB9-5A81-8BAF-034DF4653CAC}"/>
          </ac:spMkLst>
        </pc:spChg>
        <pc:spChg chg="mod">
          <ac:chgData name="Larissa Do Carmo Leal" userId="e80dcb70-07cf-4f5f-af26-bc2dd39b8b1c" providerId="ADAL" clId="{CA99F180-F2C7-460E-94FD-EF6956513190}" dt="2026-02-12T00:46:29.441" v="249" actId="1036"/>
          <ac:spMkLst>
            <pc:docMk/>
            <pc:sldMk cId="829193468" sldId="757"/>
            <ac:spMk id="7" creationId="{8F27BF50-7FCB-64D6-009C-89A4A29F2004}"/>
          </ac:spMkLst>
        </pc:spChg>
        <pc:spChg chg="mod">
          <ac:chgData name="Larissa Do Carmo Leal" userId="e80dcb70-07cf-4f5f-af26-bc2dd39b8b1c" providerId="ADAL" clId="{CA99F180-F2C7-460E-94FD-EF6956513190}" dt="2026-02-12T00:46:29.441" v="249" actId="1036"/>
          <ac:spMkLst>
            <pc:docMk/>
            <pc:sldMk cId="829193468" sldId="757"/>
            <ac:spMk id="9" creationId="{D40535ED-8365-4897-F4C6-490D0C62B302}"/>
          </ac:spMkLst>
        </pc:spChg>
        <pc:spChg chg="mod">
          <ac:chgData name="Larissa Do Carmo Leal" userId="e80dcb70-07cf-4f5f-af26-bc2dd39b8b1c" providerId="ADAL" clId="{CA99F180-F2C7-460E-94FD-EF6956513190}" dt="2026-02-12T00:46:29.441" v="249" actId="1036"/>
          <ac:spMkLst>
            <pc:docMk/>
            <pc:sldMk cId="829193468" sldId="757"/>
            <ac:spMk id="10" creationId="{DF4E17A3-B405-8EA1-0794-8A090F172CED}"/>
          </ac:spMkLst>
        </pc:spChg>
        <pc:spChg chg="mod">
          <ac:chgData name="Larissa Do Carmo Leal" userId="e80dcb70-07cf-4f5f-af26-bc2dd39b8b1c" providerId="ADAL" clId="{CA99F180-F2C7-460E-94FD-EF6956513190}" dt="2026-02-12T01:21:38.070" v="589" actId="2711"/>
          <ac:spMkLst>
            <pc:docMk/>
            <pc:sldMk cId="829193468" sldId="757"/>
            <ac:spMk id="50" creationId="{D674C141-7A6C-C7F7-E3A6-DB1CCAD5FA0E}"/>
          </ac:spMkLst>
        </pc:spChg>
        <pc:spChg chg="mod">
          <ac:chgData name="Larissa Do Carmo Leal" userId="e80dcb70-07cf-4f5f-af26-bc2dd39b8b1c" providerId="ADAL" clId="{CA99F180-F2C7-460E-94FD-EF6956513190}" dt="2026-02-12T01:21:38.070" v="589" actId="2711"/>
          <ac:spMkLst>
            <pc:docMk/>
            <pc:sldMk cId="829193468" sldId="757"/>
            <ac:spMk id="53" creationId="{E300F61D-4BD0-20D3-BE97-5FFEB4DBD30D}"/>
          </ac:spMkLst>
        </pc:spChg>
        <pc:picChg chg="mod">
          <ac:chgData name="Larissa Do Carmo Leal" userId="e80dcb70-07cf-4f5f-af26-bc2dd39b8b1c" providerId="ADAL" clId="{CA99F180-F2C7-460E-94FD-EF6956513190}" dt="2026-02-12T00:40:30.282" v="229" actId="1076"/>
          <ac:picMkLst>
            <pc:docMk/>
            <pc:sldMk cId="829193468" sldId="757"/>
            <ac:picMk id="49" creationId="{5440FF41-1F6F-9C73-C3CF-39E00A1083E5}"/>
          </ac:picMkLst>
        </pc:picChg>
        <pc:cxnChg chg="mod">
          <ac:chgData name="Larissa Do Carmo Leal" userId="e80dcb70-07cf-4f5f-af26-bc2dd39b8b1c" providerId="ADAL" clId="{CA99F180-F2C7-460E-94FD-EF6956513190}" dt="2026-02-12T00:46:29.441" v="249" actId="1036"/>
          <ac:cxnSpMkLst>
            <pc:docMk/>
            <pc:sldMk cId="829193468" sldId="757"/>
            <ac:cxnSpMk id="12" creationId="{A1111964-7301-6A6B-1752-4A1170AB756D}"/>
          </ac:cxnSpMkLst>
        </pc:cxnChg>
      </pc:sldChg>
      <pc:sldChg chg="addSp modSp mod ord">
        <pc:chgData name="Larissa Do Carmo Leal" userId="e80dcb70-07cf-4f5f-af26-bc2dd39b8b1c" providerId="ADAL" clId="{CA99F180-F2C7-460E-94FD-EF6956513190}" dt="2026-02-12T04:09:53.660" v="4211" actId="20577"/>
        <pc:sldMkLst>
          <pc:docMk/>
          <pc:sldMk cId="1976193958" sldId="758"/>
        </pc:sldMkLst>
        <pc:spChg chg="mod">
          <ac:chgData name="Larissa Do Carmo Leal" userId="e80dcb70-07cf-4f5f-af26-bc2dd39b8b1c" providerId="ADAL" clId="{CA99F180-F2C7-460E-94FD-EF6956513190}" dt="2026-02-12T01:27:27.124" v="673" actId="21"/>
          <ac:spMkLst>
            <pc:docMk/>
            <pc:sldMk cId="1976193958" sldId="758"/>
            <ac:spMk id="24" creationId="{A267F673-5EC7-C5AB-9600-DA4A39D6114D}"/>
          </ac:spMkLst>
        </pc:spChg>
        <pc:spChg chg="add mod">
          <ac:chgData name="Larissa Do Carmo Leal" userId="e80dcb70-07cf-4f5f-af26-bc2dd39b8b1c" providerId="ADAL" clId="{CA99F180-F2C7-460E-94FD-EF6956513190}" dt="2026-02-12T04:09:53.660" v="4211" actId="20577"/>
          <ac:spMkLst>
            <pc:docMk/>
            <pc:sldMk cId="1976193958" sldId="758"/>
            <ac:spMk id="25" creationId="{B50133B3-1AE3-8203-2B14-7D5E3F435BDE}"/>
          </ac:spMkLst>
        </pc:spChg>
      </pc:sldChg>
      <pc:sldChg chg="addSp delSp modSp mod ord modNotesTx">
        <pc:chgData name="Larissa Do Carmo Leal" userId="e80dcb70-07cf-4f5f-af26-bc2dd39b8b1c" providerId="ADAL" clId="{CA99F180-F2C7-460E-94FD-EF6956513190}" dt="2026-02-12T03:29:11.067" v="3285" actId="1037"/>
        <pc:sldMkLst>
          <pc:docMk/>
          <pc:sldMk cId="1816955369" sldId="759"/>
        </pc:sldMkLst>
        <pc:spChg chg="mod">
          <ac:chgData name="Larissa Do Carmo Leal" userId="e80dcb70-07cf-4f5f-af26-bc2dd39b8b1c" providerId="ADAL" clId="{CA99F180-F2C7-460E-94FD-EF6956513190}" dt="2026-02-12T03:24:15.592" v="3241" actId="20577"/>
          <ac:spMkLst>
            <pc:docMk/>
            <pc:sldMk cId="1816955369" sldId="759"/>
            <ac:spMk id="2" creationId="{4D8E6E08-86B8-590A-87C5-86700188A297}"/>
          </ac:spMkLst>
        </pc:spChg>
        <pc:spChg chg="del">
          <ac:chgData name="Larissa Do Carmo Leal" userId="e80dcb70-07cf-4f5f-af26-bc2dd39b8b1c" providerId="ADAL" clId="{CA99F180-F2C7-460E-94FD-EF6956513190}" dt="2026-02-12T03:22:42.464" v="3213" actId="478"/>
          <ac:spMkLst>
            <pc:docMk/>
            <pc:sldMk cId="1816955369" sldId="759"/>
            <ac:spMk id="4" creationId="{431C2FFC-539E-3030-20F3-77B6C083E49D}"/>
          </ac:spMkLst>
        </pc:spChg>
        <pc:spChg chg="mod">
          <ac:chgData name="Larissa Do Carmo Leal" userId="e80dcb70-07cf-4f5f-af26-bc2dd39b8b1c" providerId="ADAL" clId="{CA99F180-F2C7-460E-94FD-EF6956513190}" dt="2026-02-12T03:29:09.017" v="3281" actId="1037"/>
          <ac:spMkLst>
            <pc:docMk/>
            <pc:sldMk cId="1816955369" sldId="759"/>
            <ac:spMk id="6" creationId="{22C914E5-A7C8-AC38-35CA-70D1469C02F5}"/>
          </ac:spMkLst>
        </pc:spChg>
        <pc:spChg chg="mod">
          <ac:chgData name="Larissa Do Carmo Leal" userId="e80dcb70-07cf-4f5f-af26-bc2dd39b8b1c" providerId="ADAL" clId="{CA99F180-F2C7-460E-94FD-EF6956513190}" dt="2026-02-12T03:29:09.017" v="3281" actId="1037"/>
          <ac:spMkLst>
            <pc:docMk/>
            <pc:sldMk cId="1816955369" sldId="759"/>
            <ac:spMk id="7" creationId="{D602D7BF-BA83-F629-1863-7C9D26BE1D55}"/>
          </ac:spMkLst>
        </pc:spChg>
        <pc:spChg chg="add mod">
          <ac:chgData name="Larissa Do Carmo Leal" userId="e80dcb70-07cf-4f5f-af26-bc2dd39b8b1c" providerId="ADAL" clId="{CA99F180-F2C7-460E-94FD-EF6956513190}" dt="2026-02-12T03:23:24.400" v="3230" actId="20577"/>
          <ac:spMkLst>
            <pc:docMk/>
            <pc:sldMk cId="1816955369" sldId="759"/>
            <ac:spMk id="8" creationId="{0FC8AD43-694B-7822-A4EC-E5C1C2D54E3D}"/>
          </ac:spMkLst>
        </pc:spChg>
        <pc:spChg chg="add mod">
          <ac:chgData name="Larissa Do Carmo Leal" userId="e80dcb70-07cf-4f5f-af26-bc2dd39b8b1c" providerId="ADAL" clId="{CA99F180-F2C7-460E-94FD-EF6956513190}" dt="2026-02-12T03:22:59.351" v="3215"/>
          <ac:spMkLst>
            <pc:docMk/>
            <pc:sldMk cId="1816955369" sldId="759"/>
            <ac:spMk id="9" creationId="{C9EDAEC1-2704-067C-5603-97B3B62C6B9E}"/>
          </ac:spMkLst>
        </pc:spChg>
        <pc:graphicFrameChg chg="mod modGraphic">
          <ac:chgData name="Larissa Do Carmo Leal" userId="e80dcb70-07cf-4f5f-af26-bc2dd39b8b1c" providerId="ADAL" clId="{CA99F180-F2C7-460E-94FD-EF6956513190}" dt="2026-02-12T03:29:11.067" v="3285" actId="1037"/>
          <ac:graphicFrameMkLst>
            <pc:docMk/>
            <pc:sldMk cId="1816955369" sldId="759"/>
            <ac:graphicFrameMk id="5" creationId="{44FD2399-7142-19EF-16E0-08774815926F}"/>
          </ac:graphicFrameMkLst>
        </pc:graphicFrameChg>
      </pc:sldChg>
      <pc:sldChg chg="addSp delSp modSp mod">
        <pc:chgData name="Larissa Do Carmo Leal" userId="e80dcb70-07cf-4f5f-af26-bc2dd39b8b1c" providerId="ADAL" clId="{CA99F180-F2C7-460E-94FD-EF6956513190}" dt="2026-02-12T02:48:01.284" v="2338" actId="1076"/>
        <pc:sldMkLst>
          <pc:docMk/>
          <pc:sldMk cId="839364273" sldId="760"/>
        </pc:sldMkLst>
        <pc:spChg chg="del">
          <ac:chgData name="Larissa Do Carmo Leal" userId="e80dcb70-07cf-4f5f-af26-bc2dd39b8b1c" providerId="ADAL" clId="{CA99F180-F2C7-460E-94FD-EF6956513190}" dt="2026-02-12T01:31:16.627" v="689" actId="478"/>
          <ac:spMkLst>
            <pc:docMk/>
            <pc:sldMk cId="839364273" sldId="760"/>
            <ac:spMk id="2" creationId="{1C3E4147-89FA-192F-B68E-8E5F8F4C08BA}"/>
          </ac:spMkLst>
        </pc:spChg>
        <pc:spChg chg="del mod">
          <ac:chgData name="Larissa Do Carmo Leal" userId="e80dcb70-07cf-4f5f-af26-bc2dd39b8b1c" providerId="ADAL" clId="{CA99F180-F2C7-460E-94FD-EF6956513190}" dt="2026-02-12T01:48:49.623" v="877" actId="478"/>
          <ac:spMkLst>
            <pc:docMk/>
            <pc:sldMk cId="839364273" sldId="760"/>
            <ac:spMk id="6" creationId="{41FF99D4-AA95-434B-61ED-E100CC84CA89}"/>
          </ac:spMkLst>
        </pc:spChg>
        <pc:spChg chg="add mod">
          <ac:chgData name="Larissa Do Carmo Leal" userId="e80dcb70-07cf-4f5f-af26-bc2dd39b8b1c" providerId="ADAL" clId="{CA99F180-F2C7-460E-94FD-EF6956513190}" dt="2026-02-12T01:49:37.245" v="893" actId="14100"/>
          <ac:spMkLst>
            <pc:docMk/>
            <pc:sldMk cId="839364273" sldId="760"/>
            <ac:spMk id="7" creationId="{AE150485-2B56-3008-D5F5-28632EE356D4}"/>
          </ac:spMkLst>
        </pc:spChg>
        <pc:spChg chg="add del mod">
          <ac:chgData name="Larissa Do Carmo Leal" userId="e80dcb70-07cf-4f5f-af26-bc2dd39b8b1c" providerId="ADAL" clId="{CA99F180-F2C7-460E-94FD-EF6956513190}" dt="2026-02-12T01:45:25.829" v="799" actId="478"/>
          <ac:spMkLst>
            <pc:docMk/>
            <pc:sldMk cId="839364273" sldId="760"/>
            <ac:spMk id="9" creationId="{84E634EC-1965-9282-A873-9E71E549F688}"/>
          </ac:spMkLst>
        </pc:spChg>
        <pc:spChg chg="add del mod">
          <ac:chgData name="Larissa Do Carmo Leal" userId="e80dcb70-07cf-4f5f-af26-bc2dd39b8b1c" providerId="ADAL" clId="{CA99F180-F2C7-460E-94FD-EF6956513190}" dt="2026-02-12T01:48:43.140" v="874" actId="478"/>
          <ac:spMkLst>
            <pc:docMk/>
            <pc:sldMk cId="839364273" sldId="760"/>
            <ac:spMk id="10" creationId="{06B72215-75AE-2533-EDFB-C1048E485A89}"/>
          </ac:spMkLst>
        </pc:spChg>
        <pc:spChg chg="add del mod">
          <ac:chgData name="Larissa Do Carmo Leal" userId="e80dcb70-07cf-4f5f-af26-bc2dd39b8b1c" providerId="ADAL" clId="{CA99F180-F2C7-460E-94FD-EF6956513190}" dt="2026-02-12T02:47:28.437" v="2320" actId="478"/>
          <ac:spMkLst>
            <pc:docMk/>
            <pc:sldMk cId="839364273" sldId="760"/>
            <ac:spMk id="11" creationId="{EF597A44-94B8-91E4-EC10-E0477684FA80}"/>
          </ac:spMkLst>
        </pc:spChg>
        <pc:spChg chg="add del mod">
          <ac:chgData name="Larissa Do Carmo Leal" userId="e80dcb70-07cf-4f5f-af26-bc2dd39b8b1c" providerId="ADAL" clId="{CA99F180-F2C7-460E-94FD-EF6956513190}" dt="2026-02-12T02:08:16.986" v="1333" actId="478"/>
          <ac:spMkLst>
            <pc:docMk/>
            <pc:sldMk cId="839364273" sldId="760"/>
            <ac:spMk id="12" creationId="{33DFE232-378F-82DA-4966-CD761BD59D68}"/>
          </ac:spMkLst>
        </pc:spChg>
        <pc:spChg chg="add mod">
          <ac:chgData name="Larissa Do Carmo Leal" userId="e80dcb70-07cf-4f5f-af26-bc2dd39b8b1c" providerId="ADAL" clId="{CA99F180-F2C7-460E-94FD-EF6956513190}" dt="2026-02-12T02:48:01.284" v="2338" actId="1076"/>
          <ac:spMkLst>
            <pc:docMk/>
            <pc:sldMk cId="839364273" sldId="760"/>
            <ac:spMk id="13" creationId="{F22B8F61-50B1-5432-3BB0-1BA9ED187343}"/>
          </ac:spMkLst>
        </pc:spChg>
        <pc:spChg chg="del mod">
          <ac:chgData name="Larissa Do Carmo Leal" userId="e80dcb70-07cf-4f5f-af26-bc2dd39b8b1c" providerId="ADAL" clId="{CA99F180-F2C7-460E-94FD-EF6956513190}" dt="2026-02-12T02:08:16.986" v="1333" actId="478"/>
          <ac:spMkLst>
            <pc:docMk/>
            <pc:sldMk cId="839364273" sldId="760"/>
            <ac:spMk id="14" creationId="{85DDCDAA-3B99-2B86-C40B-D62F4EA87C0E}"/>
          </ac:spMkLst>
        </pc:spChg>
        <pc:spChg chg="del mod">
          <ac:chgData name="Larissa Do Carmo Leal" userId="e80dcb70-07cf-4f5f-af26-bc2dd39b8b1c" providerId="ADAL" clId="{CA99F180-F2C7-460E-94FD-EF6956513190}" dt="2026-02-12T02:08:16.986" v="1333" actId="478"/>
          <ac:spMkLst>
            <pc:docMk/>
            <pc:sldMk cId="839364273" sldId="760"/>
            <ac:spMk id="15" creationId="{AF05A010-ADEA-75B2-A2D2-177A689D4DB5}"/>
          </ac:spMkLst>
        </pc:spChg>
        <pc:spChg chg="add del mod">
          <ac:chgData name="Larissa Do Carmo Leal" userId="e80dcb70-07cf-4f5f-af26-bc2dd39b8b1c" providerId="ADAL" clId="{CA99F180-F2C7-460E-94FD-EF6956513190}" dt="2026-02-12T02:08:16.986" v="1333" actId="478"/>
          <ac:spMkLst>
            <pc:docMk/>
            <pc:sldMk cId="839364273" sldId="760"/>
            <ac:spMk id="16" creationId="{419580AD-E1EA-F005-F214-E122206A9E6B}"/>
          </ac:spMkLst>
        </pc:spChg>
        <pc:spChg chg="add del mod">
          <ac:chgData name="Larissa Do Carmo Leal" userId="e80dcb70-07cf-4f5f-af26-bc2dd39b8b1c" providerId="ADAL" clId="{CA99F180-F2C7-460E-94FD-EF6956513190}" dt="2026-02-12T02:08:16.986" v="1333" actId="478"/>
          <ac:spMkLst>
            <pc:docMk/>
            <pc:sldMk cId="839364273" sldId="760"/>
            <ac:spMk id="17" creationId="{36DE403D-B8F0-3F3A-882E-26BDED713DE4}"/>
          </ac:spMkLst>
        </pc:spChg>
        <pc:spChg chg="add del mod">
          <ac:chgData name="Larissa Do Carmo Leal" userId="e80dcb70-07cf-4f5f-af26-bc2dd39b8b1c" providerId="ADAL" clId="{CA99F180-F2C7-460E-94FD-EF6956513190}" dt="2026-02-12T02:05:47.738" v="1262" actId="478"/>
          <ac:spMkLst>
            <pc:docMk/>
            <pc:sldMk cId="839364273" sldId="760"/>
            <ac:spMk id="18" creationId="{B5D5DD72-FD3B-9916-166F-5657AE1911DF}"/>
          </ac:spMkLst>
        </pc:spChg>
        <pc:spChg chg="add mod">
          <ac:chgData name="Larissa Do Carmo Leal" userId="e80dcb70-07cf-4f5f-af26-bc2dd39b8b1c" providerId="ADAL" clId="{CA99F180-F2C7-460E-94FD-EF6956513190}" dt="2026-02-12T02:47:54.665" v="2336" actId="1035"/>
          <ac:spMkLst>
            <pc:docMk/>
            <pc:sldMk cId="839364273" sldId="760"/>
            <ac:spMk id="19" creationId="{C2718D19-6B35-A3BA-5A59-671E89528195}"/>
          </ac:spMkLst>
        </pc:spChg>
        <pc:spChg chg="add mod">
          <ac:chgData name="Larissa Do Carmo Leal" userId="e80dcb70-07cf-4f5f-af26-bc2dd39b8b1c" providerId="ADAL" clId="{CA99F180-F2C7-460E-94FD-EF6956513190}" dt="2026-02-12T02:47:54.665" v="2336" actId="1035"/>
          <ac:spMkLst>
            <pc:docMk/>
            <pc:sldMk cId="839364273" sldId="760"/>
            <ac:spMk id="20" creationId="{4395B725-1E5D-F0A5-2A02-FAAD5C62CBA0}"/>
          </ac:spMkLst>
        </pc:spChg>
        <pc:spChg chg="mod">
          <ac:chgData name="Larissa Do Carmo Leal" userId="e80dcb70-07cf-4f5f-af26-bc2dd39b8b1c" providerId="ADAL" clId="{CA99F180-F2C7-460E-94FD-EF6956513190}" dt="2026-02-12T02:47:54.665" v="2336" actId="1035"/>
          <ac:spMkLst>
            <pc:docMk/>
            <pc:sldMk cId="839364273" sldId="760"/>
            <ac:spMk id="21" creationId="{8D9F3AFB-4A59-76E8-1CBB-0AAC7FC97344}"/>
          </ac:spMkLst>
        </pc:spChg>
        <pc:spChg chg="add mod">
          <ac:chgData name="Larissa Do Carmo Leal" userId="e80dcb70-07cf-4f5f-af26-bc2dd39b8b1c" providerId="ADAL" clId="{CA99F180-F2C7-460E-94FD-EF6956513190}" dt="2026-02-12T02:47:54.665" v="2336" actId="1035"/>
          <ac:spMkLst>
            <pc:docMk/>
            <pc:sldMk cId="839364273" sldId="760"/>
            <ac:spMk id="22" creationId="{DD93660B-91FF-A576-B3AF-CEE5FE8FD778}"/>
          </ac:spMkLst>
        </pc:spChg>
        <pc:spChg chg="add mod">
          <ac:chgData name="Larissa Do Carmo Leal" userId="e80dcb70-07cf-4f5f-af26-bc2dd39b8b1c" providerId="ADAL" clId="{CA99F180-F2C7-460E-94FD-EF6956513190}" dt="2026-02-12T02:47:54.665" v="2336" actId="1035"/>
          <ac:spMkLst>
            <pc:docMk/>
            <pc:sldMk cId="839364273" sldId="760"/>
            <ac:spMk id="23" creationId="{90C8DFE5-2EF1-5395-A941-C9F09E58E71B}"/>
          </ac:spMkLst>
        </pc:spChg>
        <pc:spChg chg="add mod">
          <ac:chgData name="Larissa Do Carmo Leal" userId="e80dcb70-07cf-4f5f-af26-bc2dd39b8b1c" providerId="ADAL" clId="{CA99F180-F2C7-460E-94FD-EF6956513190}" dt="2026-02-12T01:49:58.771" v="922" actId="571"/>
          <ac:spMkLst>
            <pc:docMk/>
            <pc:sldMk cId="839364273" sldId="760"/>
            <ac:spMk id="36" creationId="{D5FBE26D-58B2-DFDE-97D6-624D88D75B5B}"/>
          </ac:spMkLst>
        </pc:spChg>
        <pc:spChg chg="add del mod">
          <ac:chgData name="Larissa Do Carmo Leal" userId="e80dcb70-07cf-4f5f-af26-bc2dd39b8b1c" providerId="ADAL" clId="{CA99F180-F2C7-460E-94FD-EF6956513190}" dt="2026-02-12T02:06:49.019" v="1285" actId="478"/>
          <ac:spMkLst>
            <pc:docMk/>
            <pc:sldMk cId="839364273" sldId="760"/>
            <ac:spMk id="43" creationId="{7DCC6FAB-C9E2-F10E-A8F5-768627838507}"/>
          </ac:spMkLst>
        </pc:spChg>
        <pc:spChg chg="add del mod">
          <ac:chgData name="Larissa Do Carmo Leal" userId="e80dcb70-07cf-4f5f-af26-bc2dd39b8b1c" providerId="ADAL" clId="{CA99F180-F2C7-460E-94FD-EF6956513190}" dt="2026-02-12T02:07:11.807" v="1313" actId="478"/>
          <ac:spMkLst>
            <pc:docMk/>
            <pc:sldMk cId="839364273" sldId="760"/>
            <ac:spMk id="44" creationId="{B23CC449-193D-3E20-5C43-84F03E8C245B}"/>
          </ac:spMkLst>
        </pc:spChg>
        <pc:spChg chg="add del mod">
          <ac:chgData name="Larissa Do Carmo Leal" userId="e80dcb70-07cf-4f5f-af26-bc2dd39b8b1c" providerId="ADAL" clId="{CA99F180-F2C7-460E-94FD-EF6956513190}" dt="2026-02-12T02:07:47.893" v="1328" actId="478"/>
          <ac:spMkLst>
            <pc:docMk/>
            <pc:sldMk cId="839364273" sldId="760"/>
            <ac:spMk id="45" creationId="{A300E4FF-6DE4-56A1-E920-F5687FDDCEF6}"/>
          </ac:spMkLst>
        </pc:spChg>
        <pc:spChg chg="add del mod">
          <ac:chgData name="Larissa Do Carmo Leal" userId="e80dcb70-07cf-4f5f-af26-bc2dd39b8b1c" providerId="ADAL" clId="{CA99F180-F2C7-460E-94FD-EF6956513190}" dt="2026-02-12T02:08:16.986" v="1333" actId="478"/>
          <ac:spMkLst>
            <pc:docMk/>
            <pc:sldMk cId="839364273" sldId="760"/>
            <ac:spMk id="46" creationId="{E6A0003F-C1F5-309F-53F4-31666E18A972}"/>
          </ac:spMkLst>
        </pc:spChg>
        <pc:spChg chg="add mod">
          <ac:chgData name="Larissa Do Carmo Leal" userId="e80dcb70-07cf-4f5f-af26-bc2dd39b8b1c" providerId="ADAL" clId="{CA99F180-F2C7-460E-94FD-EF6956513190}" dt="2026-02-12T02:08:17.449" v="1334"/>
          <ac:spMkLst>
            <pc:docMk/>
            <pc:sldMk cId="839364273" sldId="760"/>
            <ac:spMk id="54" creationId="{59CA9862-EB48-7D6A-BDE1-31BAC3C86FA4}"/>
          </ac:spMkLst>
        </pc:spChg>
        <pc:spChg chg="add mod">
          <ac:chgData name="Larissa Do Carmo Leal" userId="e80dcb70-07cf-4f5f-af26-bc2dd39b8b1c" providerId="ADAL" clId="{CA99F180-F2C7-460E-94FD-EF6956513190}" dt="2026-02-12T02:08:17.449" v="1334"/>
          <ac:spMkLst>
            <pc:docMk/>
            <pc:sldMk cId="839364273" sldId="760"/>
            <ac:spMk id="55" creationId="{02F00710-B559-E9AB-8B3B-0399FF9D53DD}"/>
          </ac:spMkLst>
        </pc:spChg>
        <pc:spChg chg="add mod">
          <ac:chgData name="Larissa Do Carmo Leal" userId="e80dcb70-07cf-4f5f-af26-bc2dd39b8b1c" providerId="ADAL" clId="{CA99F180-F2C7-460E-94FD-EF6956513190}" dt="2026-02-12T02:08:17.449" v="1334"/>
          <ac:spMkLst>
            <pc:docMk/>
            <pc:sldMk cId="839364273" sldId="760"/>
            <ac:spMk id="56" creationId="{3D5F4F43-1F7E-3EB9-D728-D418C5662DC7}"/>
          </ac:spMkLst>
        </pc:spChg>
        <pc:spChg chg="add mod">
          <ac:chgData name="Larissa Do Carmo Leal" userId="e80dcb70-07cf-4f5f-af26-bc2dd39b8b1c" providerId="ADAL" clId="{CA99F180-F2C7-460E-94FD-EF6956513190}" dt="2026-02-12T02:08:17.449" v="1334"/>
          <ac:spMkLst>
            <pc:docMk/>
            <pc:sldMk cId="839364273" sldId="760"/>
            <ac:spMk id="57" creationId="{2A483D99-1D30-147D-41E3-A8BB1786B48C}"/>
          </ac:spMkLst>
        </pc:spChg>
        <pc:spChg chg="add mod">
          <ac:chgData name="Larissa Do Carmo Leal" userId="e80dcb70-07cf-4f5f-af26-bc2dd39b8b1c" providerId="ADAL" clId="{CA99F180-F2C7-460E-94FD-EF6956513190}" dt="2026-02-12T02:08:17.449" v="1334"/>
          <ac:spMkLst>
            <pc:docMk/>
            <pc:sldMk cId="839364273" sldId="760"/>
            <ac:spMk id="58" creationId="{8CC41ED6-5980-CDCB-882D-A172D798F4D5}"/>
          </ac:spMkLst>
        </pc:spChg>
        <pc:spChg chg="add mod">
          <ac:chgData name="Larissa Do Carmo Leal" userId="e80dcb70-07cf-4f5f-af26-bc2dd39b8b1c" providerId="ADAL" clId="{CA99F180-F2C7-460E-94FD-EF6956513190}" dt="2026-02-12T02:08:17.449" v="1334"/>
          <ac:spMkLst>
            <pc:docMk/>
            <pc:sldMk cId="839364273" sldId="760"/>
            <ac:spMk id="59" creationId="{6DD5EC05-53F7-BC66-6282-71AE091D8087}"/>
          </ac:spMkLst>
        </pc:spChg>
        <pc:picChg chg="del">
          <ac:chgData name="Larissa Do Carmo Leal" userId="e80dcb70-07cf-4f5f-af26-bc2dd39b8b1c" providerId="ADAL" clId="{CA99F180-F2C7-460E-94FD-EF6956513190}" dt="2026-02-12T01:49:39.210" v="894" actId="478"/>
          <ac:picMkLst>
            <pc:docMk/>
            <pc:sldMk cId="839364273" sldId="760"/>
            <ac:picMk id="3" creationId="{4A3A5FD2-7F63-F786-67E8-4ED0EB515718}"/>
          </ac:picMkLst>
        </pc:picChg>
        <pc:picChg chg="del">
          <ac:chgData name="Larissa Do Carmo Leal" userId="e80dcb70-07cf-4f5f-af26-bc2dd39b8b1c" providerId="ADAL" clId="{CA99F180-F2C7-460E-94FD-EF6956513190}" dt="2026-02-12T01:30:14.598" v="679" actId="478"/>
          <ac:picMkLst>
            <pc:docMk/>
            <pc:sldMk cId="839364273" sldId="760"/>
            <ac:picMk id="4" creationId="{4A27862D-13B2-0754-2C02-B72D0B98DC6E}"/>
          </ac:picMkLst>
        </pc:picChg>
        <pc:picChg chg="del">
          <ac:chgData name="Larissa Do Carmo Leal" userId="e80dcb70-07cf-4f5f-af26-bc2dd39b8b1c" providerId="ADAL" clId="{CA99F180-F2C7-460E-94FD-EF6956513190}" dt="2026-02-12T01:30:41.411" v="686" actId="478"/>
          <ac:picMkLst>
            <pc:docMk/>
            <pc:sldMk cId="839364273" sldId="760"/>
            <ac:picMk id="5" creationId="{EB7F8C6D-63EF-D724-4D0E-68D4F02D18E5}"/>
          </ac:picMkLst>
        </pc:picChg>
        <pc:picChg chg="add del mod">
          <ac:chgData name="Larissa Do Carmo Leal" userId="e80dcb70-07cf-4f5f-af26-bc2dd39b8b1c" providerId="ADAL" clId="{CA99F180-F2C7-460E-94FD-EF6956513190}" dt="2026-02-12T01:43:57.804" v="790" actId="478"/>
          <ac:picMkLst>
            <pc:docMk/>
            <pc:sldMk cId="839364273" sldId="760"/>
            <ac:picMk id="8" creationId="{A4EC5D6B-3C55-7880-46A7-A5E26E4D6F59}"/>
          </ac:picMkLst>
        </pc:picChg>
        <pc:picChg chg="add del mod">
          <ac:chgData name="Larissa Do Carmo Leal" userId="e80dcb70-07cf-4f5f-af26-bc2dd39b8b1c" providerId="ADAL" clId="{CA99F180-F2C7-460E-94FD-EF6956513190}" dt="2026-02-12T01:37:04.035" v="707" actId="478"/>
          <ac:picMkLst>
            <pc:docMk/>
            <pc:sldMk cId="839364273" sldId="760"/>
            <ac:picMk id="2050" creationId="{D2E62D02-410B-78D2-9046-1704DDA44F90}"/>
          </ac:picMkLst>
        </pc:picChg>
        <pc:picChg chg="add del">
          <ac:chgData name="Larissa Do Carmo Leal" userId="e80dcb70-07cf-4f5f-af26-bc2dd39b8b1c" providerId="ADAL" clId="{CA99F180-F2C7-460E-94FD-EF6956513190}" dt="2026-02-12T01:37:36.524" v="709" actId="478"/>
          <ac:picMkLst>
            <pc:docMk/>
            <pc:sldMk cId="839364273" sldId="760"/>
            <ac:picMk id="2052" creationId="{C7D1088A-A6C5-68DB-CB8F-3E261FB8CB2B}"/>
          </ac:picMkLst>
        </pc:picChg>
        <pc:picChg chg="add del mod">
          <ac:chgData name="Larissa Do Carmo Leal" userId="e80dcb70-07cf-4f5f-af26-bc2dd39b8b1c" providerId="ADAL" clId="{CA99F180-F2C7-460E-94FD-EF6956513190}" dt="2026-02-12T02:09:13.883" v="1338" actId="22"/>
          <ac:picMkLst>
            <pc:docMk/>
            <pc:sldMk cId="839364273" sldId="760"/>
            <ac:picMk id="2053" creationId="{EF0BB2D5-DF15-D573-DACC-925D2ED1386D}"/>
          </ac:picMkLst>
        </pc:picChg>
        <pc:picChg chg="add del mod">
          <ac:chgData name="Larissa Do Carmo Leal" userId="e80dcb70-07cf-4f5f-af26-bc2dd39b8b1c" providerId="ADAL" clId="{CA99F180-F2C7-460E-94FD-EF6956513190}" dt="2026-02-12T01:37:51.922" v="712" actId="21"/>
          <ac:picMkLst>
            <pc:docMk/>
            <pc:sldMk cId="839364273" sldId="760"/>
            <ac:picMk id="2054" creationId="{A4EC5D6B-3C55-7880-46A7-A5E26E4D6F59}"/>
          </ac:picMkLst>
        </pc:picChg>
        <pc:cxnChg chg="mod">
          <ac:chgData name="Larissa Do Carmo Leal" userId="e80dcb70-07cf-4f5f-af26-bc2dd39b8b1c" providerId="ADAL" clId="{CA99F180-F2C7-460E-94FD-EF6956513190}" dt="2026-02-12T02:47:54.665" v="2336" actId="1035"/>
          <ac:cxnSpMkLst>
            <pc:docMk/>
            <pc:sldMk cId="839364273" sldId="760"/>
            <ac:cxnSpMk id="25" creationId="{A1FE8778-3237-8D18-08A0-332A0FDC9493}"/>
          </ac:cxnSpMkLst>
        </pc:cxnChg>
        <pc:cxnChg chg="mod">
          <ac:chgData name="Larissa Do Carmo Leal" userId="e80dcb70-07cf-4f5f-af26-bc2dd39b8b1c" providerId="ADAL" clId="{CA99F180-F2C7-460E-94FD-EF6956513190}" dt="2026-02-12T02:47:54.665" v="2336" actId="1035"/>
          <ac:cxnSpMkLst>
            <pc:docMk/>
            <pc:sldMk cId="839364273" sldId="760"/>
            <ac:cxnSpMk id="26" creationId="{1145E140-17CE-B5E1-B173-86A977386D71}"/>
          </ac:cxnSpMkLst>
        </pc:cxnChg>
        <pc:cxnChg chg="mod">
          <ac:chgData name="Larissa Do Carmo Leal" userId="e80dcb70-07cf-4f5f-af26-bc2dd39b8b1c" providerId="ADAL" clId="{CA99F180-F2C7-460E-94FD-EF6956513190}" dt="2026-02-12T02:47:54.665" v="2336" actId="1035"/>
          <ac:cxnSpMkLst>
            <pc:docMk/>
            <pc:sldMk cId="839364273" sldId="760"/>
            <ac:cxnSpMk id="27" creationId="{8511E0CC-FDE1-26FE-81BB-22866BD62573}"/>
          </ac:cxnSpMkLst>
        </pc:cxnChg>
        <pc:cxnChg chg="mod">
          <ac:chgData name="Larissa Do Carmo Leal" userId="e80dcb70-07cf-4f5f-af26-bc2dd39b8b1c" providerId="ADAL" clId="{CA99F180-F2C7-460E-94FD-EF6956513190}" dt="2026-02-12T02:47:54.665" v="2336" actId="1035"/>
          <ac:cxnSpMkLst>
            <pc:docMk/>
            <pc:sldMk cId="839364273" sldId="760"/>
            <ac:cxnSpMk id="28" creationId="{51138C2F-4251-7D67-2A96-695213E95226}"/>
          </ac:cxnSpMkLst>
        </pc:cxnChg>
        <pc:cxnChg chg="mod">
          <ac:chgData name="Larissa Do Carmo Leal" userId="e80dcb70-07cf-4f5f-af26-bc2dd39b8b1c" providerId="ADAL" clId="{CA99F180-F2C7-460E-94FD-EF6956513190}" dt="2026-02-12T02:47:54.665" v="2336" actId="1035"/>
          <ac:cxnSpMkLst>
            <pc:docMk/>
            <pc:sldMk cId="839364273" sldId="760"/>
            <ac:cxnSpMk id="29" creationId="{461FD091-400F-7D09-6F82-F1D0876F6A07}"/>
          </ac:cxnSpMkLst>
        </pc:cxnChg>
        <pc:cxnChg chg="del mod">
          <ac:chgData name="Larissa Do Carmo Leal" userId="e80dcb70-07cf-4f5f-af26-bc2dd39b8b1c" providerId="ADAL" clId="{CA99F180-F2C7-460E-94FD-EF6956513190}" dt="2026-02-12T02:08:16.986" v="1333" actId="478"/>
          <ac:cxnSpMkLst>
            <pc:docMk/>
            <pc:sldMk cId="839364273" sldId="760"/>
            <ac:cxnSpMk id="30" creationId="{2DD41D57-B885-5050-CB7F-BEB6EE187B9A}"/>
          </ac:cxnSpMkLst>
        </pc:cxnChg>
        <pc:cxnChg chg="del mod">
          <ac:chgData name="Larissa Do Carmo Leal" userId="e80dcb70-07cf-4f5f-af26-bc2dd39b8b1c" providerId="ADAL" clId="{CA99F180-F2C7-460E-94FD-EF6956513190}" dt="2026-02-12T02:08:16.986" v="1333" actId="478"/>
          <ac:cxnSpMkLst>
            <pc:docMk/>
            <pc:sldMk cId="839364273" sldId="760"/>
            <ac:cxnSpMk id="32" creationId="{71EA51C8-96B6-529C-4CDA-CFA7B23305A1}"/>
          </ac:cxnSpMkLst>
        </pc:cxnChg>
        <pc:cxnChg chg="del mod">
          <ac:chgData name="Larissa Do Carmo Leal" userId="e80dcb70-07cf-4f5f-af26-bc2dd39b8b1c" providerId="ADAL" clId="{CA99F180-F2C7-460E-94FD-EF6956513190}" dt="2026-02-12T02:08:16.986" v="1333" actId="478"/>
          <ac:cxnSpMkLst>
            <pc:docMk/>
            <pc:sldMk cId="839364273" sldId="760"/>
            <ac:cxnSpMk id="33" creationId="{005D175F-EDFA-A61C-5789-BA1417EB85A0}"/>
          </ac:cxnSpMkLst>
        </pc:cxnChg>
        <pc:cxnChg chg="mod">
          <ac:chgData name="Larissa Do Carmo Leal" userId="e80dcb70-07cf-4f5f-af26-bc2dd39b8b1c" providerId="ADAL" clId="{CA99F180-F2C7-460E-94FD-EF6956513190}" dt="2026-02-12T02:06:17.956" v="1267" actId="1076"/>
          <ac:cxnSpMkLst>
            <pc:docMk/>
            <pc:sldMk cId="839364273" sldId="760"/>
            <ac:cxnSpMk id="34" creationId="{F6C37249-2D9B-9EE1-66B4-80A7AFAD4A1A}"/>
          </ac:cxnSpMkLst>
        </pc:cxnChg>
        <pc:cxnChg chg="del mod">
          <ac:chgData name="Larissa Do Carmo Leal" userId="e80dcb70-07cf-4f5f-af26-bc2dd39b8b1c" providerId="ADAL" clId="{CA99F180-F2C7-460E-94FD-EF6956513190}" dt="2026-02-12T02:08:16.986" v="1333" actId="478"/>
          <ac:cxnSpMkLst>
            <pc:docMk/>
            <pc:sldMk cId="839364273" sldId="760"/>
            <ac:cxnSpMk id="35" creationId="{025E283D-1519-2E14-57B3-BD02D49DD118}"/>
          </ac:cxnSpMkLst>
        </pc:cxnChg>
        <pc:cxnChg chg="add mod">
          <ac:chgData name="Larissa Do Carmo Leal" userId="e80dcb70-07cf-4f5f-af26-bc2dd39b8b1c" providerId="ADAL" clId="{CA99F180-F2C7-460E-94FD-EF6956513190}" dt="2026-02-12T01:49:58.771" v="922" actId="571"/>
          <ac:cxnSpMkLst>
            <pc:docMk/>
            <pc:sldMk cId="839364273" sldId="760"/>
            <ac:cxnSpMk id="37" creationId="{E0C3E439-E077-CB97-1AAD-4DC5FF8D1C6A}"/>
          </ac:cxnSpMkLst>
        </pc:cxnChg>
        <pc:cxnChg chg="add mod">
          <ac:chgData name="Larissa Do Carmo Leal" userId="e80dcb70-07cf-4f5f-af26-bc2dd39b8b1c" providerId="ADAL" clId="{CA99F180-F2C7-460E-94FD-EF6956513190}" dt="2026-02-12T01:49:58.771" v="922" actId="571"/>
          <ac:cxnSpMkLst>
            <pc:docMk/>
            <pc:sldMk cId="839364273" sldId="760"/>
            <ac:cxnSpMk id="38" creationId="{D3F8519B-1E14-27CF-5F06-B430C32F144E}"/>
          </ac:cxnSpMkLst>
        </pc:cxnChg>
        <pc:cxnChg chg="add mod">
          <ac:chgData name="Larissa Do Carmo Leal" userId="e80dcb70-07cf-4f5f-af26-bc2dd39b8b1c" providerId="ADAL" clId="{CA99F180-F2C7-460E-94FD-EF6956513190}" dt="2026-02-12T01:49:58.771" v="922" actId="571"/>
          <ac:cxnSpMkLst>
            <pc:docMk/>
            <pc:sldMk cId="839364273" sldId="760"/>
            <ac:cxnSpMk id="39" creationId="{E17836E6-09CA-6B7C-9FAE-12F8AB1F2173}"/>
          </ac:cxnSpMkLst>
        </pc:cxnChg>
        <pc:cxnChg chg="add mod">
          <ac:chgData name="Larissa Do Carmo Leal" userId="e80dcb70-07cf-4f5f-af26-bc2dd39b8b1c" providerId="ADAL" clId="{CA99F180-F2C7-460E-94FD-EF6956513190}" dt="2026-02-12T01:49:58.771" v="922" actId="571"/>
          <ac:cxnSpMkLst>
            <pc:docMk/>
            <pc:sldMk cId="839364273" sldId="760"/>
            <ac:cxnSpMk id="40" creationId="{4F4FD5AB-C9D1-47E8-D735-9A3D95843760}"/>
          </ac:cxnSpMkLst>
        </pc:cxnChg>
        <pc:cxnChg chg="add mod">
          <ac:chgData name="Larissa Do Carmo Leal" userId="e80dcb70-07cf-4f5f-af26-bc2dd39b8b1c" providerId="ADAL" clId="{CA99F180-F2C7-460E-94FD-EF6956513190}" dt="2026-02-12T01:49:58.771" v="922" actId="571"/>
          <ac:cxnSpMkLst>
            <pc:docMk/>
            <pc:sldMk cId="839364273" sldId="760"/>
            <ac:cxnSpMk id="41" creationId="{6DFCA8B3-7F60-779A-9C82-CB0363BE215A}"/>
          </ac:cxnSpMkLst>
        </pc:cxnChg>
        <pc:cxnChg chg="add mod">
          <ac:chgData name="Larissa Do Carmo Leal" userId="e80dcb70-07cf-4f5f-af26-bc2dd39b8b1c" providerId="ADAL" clId="{CA99F180-F2C7-460E-94FD-EF6956513190}" dt="2026-02-12T01:49:58.771" v="922" actId="571"/>
          <ac:cxnSpMkLst>
            <pc:docMk/>
            <pc:sldMk cId="839364273" sldId="760"/>
            <ac:cxnSpMk id="42" creationId="{70EC657B-B14A-CCF9-6D3D-E7A64F7A4461}"/>
          </ac:cxnSpMkLst>
        </pc:cxnChg>
        <pc:cxnChg chg="add mod">
          <ac:chgData name="Larissa Do Carmo Leal" userId="e80dcb70-07cf-4f5f-af26-bc2dd39b8b1c" providerId="ADAL" clId="{CA99F180-F2C7-460E-94FD-EF6956513190}" dt="2026-02-12T02:08:17.449" v="1334"/>
          <ac:cxnSpMkLst>
            <pc:docMk/>
            <pc:sldMk cId="839364273" sldId="760"/>
            <ac:cxnSpMk id="60" creationId="{C32A56E5-0C1A-F95F-8D9F-F85FB2D6F609}"/>
          </ac:cxnSpMkLst>
        </pc:cxnChg>
        <pc:cxnChg chg="add mod">
          <ac:chgData name="Larissa Do Carmo Leal" userId="e80dcb70-07cf-4f5f-af26-bc2dd39b8b1c" providerId="ADAL" clId="{CA99F180-F2C7-460E-94FD-EF6956513190}" dt="2026-02-12T02:08:17.449" v="1334"/>
          <ac:cxnSpMkLst>
            <pc:docMk/>
            <pc:sldMk cId="839364273" sldId="760"/>
            <ac:cxnSpMk id="62" creationId="{C239CD61-60F1-1802-B71A-14D390C1C192}"/>
          </ac:cxnSpMkLst>
        </pc:cxnChg>
        <pc:cxnChg chg="add mod">
          <ac:chgData name="Larissa Do Carmo Leal" userId="e80dcb70-07cf-4f5f-af26-bc2dd39b8b1c" providerId="ADAL" clId="{CA99F180-F2C7-460E-94FD-EF6956513190}" dt="2026-02-12T02:08:17.449" v="1334"/>
          <ac:cxnSpMkLst>
            <pc:docMk/>
            <pc:sldMk cId="839364273" sldId="760"/>
            <ac:cxnSpMk id="2048" creationId="{D6FBAD70-57D7-67B1-8902-F0C6A849A347}"/>
          </ac:cxnSpMkLst>
        </pc:cxnChg>
        <pc:cxnChg chg="add mod">
          <ac:chgData name="Larissa Do Carmo Leal" userId="e80dcb70-07cf-4f5f-af26-bc2dd39b8b1c" providerId="ADAL" clId="{CA99F180-F2C7-460E-94FD-EF6956513190}" dt="2026-02-12T02:08:17.449" v="1334"/>
          <ac:cxnSpMkLst>
            <pc:docMk/>
            <pc:sldMk cId="839364273" sldId="760"/>
            <ac:cxnSpMk id="2049" creationId="{3248C6BB-AD88-4887-41B0-54C02B08F4EB}"/>
          </ac:cxnSpMkLst>
        </pc:cxnChg>
      </pc:sldChg>
      <pc:sldChg chg="addSp modSp mod ord modNotesTx">
        <pc:chgData name="Larissa Do Carmo Leal" userId="e80dcb70-07cf-4f5f-af26-bc2dd39b8b1c" providerId="ADAL" clId="{CA99F180-F2C7-460E-94FD-EF6956513190}" dt="2026-02-12T04:11:28.713" v="4302" actId="20577"/>
        <pc:sldMkLst>
          <pc:docMk/>
          <pc:sldMk cId="3347603545" sldId="761"/>
        </pc:sldMkLst>
        <pc:spChg chg="mod">
          <ac:chgData name="Larissa Do Carmo Leal" userId="e80dcb70-07cf-4f5f-af26-bc2dd39b8b1c" providerId="ADAL" clId="{CA99F180-F2C7-460E-94FD-EF6956513190}" dt="2026-02-12T03:30:25.110" v="3322" actId="21"/>
          <ac:spMkLst>
            <pc:docMk/>
            <pc:sldMk cId="3347603545" sldId="761"/>
            <ac:spMk id="4" creationId="{C115A69E-18C2-1771-8C21-55DA37F49A78}"/>
          </ac:spMkLst>
        </pc:spChg>
        <pc:spChg chg="mod">
          <ac:chgData name="Larissa Do Carmo Leal" userId="e80dcb70-07cf-4f5f-af26-bc2dd39b8b1c" providerId="ADAL" clId="{CA99F180-F2C7-460E-94FD-EF6956513190}" dt="2026-02-12T03:34:30.401" v="3394" actId="14100"/>
          <ac:spMkLst>
            <pc:docMk/>
            <pc:sldMk cId="3347603545" sldId="761"/>
            <ac:spMk id="5" creationId="{23BB25BD-72D6-CFF8-9901-98766843E889}"/>
          </ac:spMkLst>
        </pc:spChg>
        <pc:spChg chg="add mod">
          <ac:chgData name="Larissa Do Carmo Leal" userId="e80dcb70-07cf-4f5f-af26-bc2dd39b8b1c" providerId="ADAL" clId="{CA99F180-F2C7-460E-94FD-EF6956513190}" dt="2026-02-12T04:10:52.015" v="4214" actId="20577"/>
          <ac:spMkLst>
            <pc:docMk/>
            <pc:sldMk cId="3347603545" sldId="761"/>
            <ac:spMk id="6" creationId="{3B8EC856-8102-ADDF-F371-BAEC6F943558}"/>
          </ac:spMkLst>
        </pc:spChg>
        <pc:spChg chg="mod">
          <ac:chgData name="Larissa Do Carmo Leal" userId="e80dcb70-07cf-4f5f-af26-bc2dd39b8b1c" providerId="ADAL" clId="{CA99F180-F2C7-460E-94FD-EF6956513190}" dt="2026-02-12T02:44:50.043" v="2226" actId="122"/>
          <ac:spMkLst>
            <pc:docMk/>
            <pc:sldMk cId="3347603545" sldId="761"/>
            <ac:spMk id="11" creationId="{6A6036A0-0206-54C6-9579-1FCA86FB6903}"/>
          </ac:spMkLst>
        </pc:spChg>
        <pc:spChg chg="mod">
          <ac:chgData name="Larissa Do Carmo Leal" userId="e80dcb70-07cf-4f5f-af26-bc2dd39b8b1c" providerId="ADAL" clId="{CA99F180-F2C7-460E-94FD-EF6956513190}" dt="2026-02-12T02:44:50.043" v="2226" actId="122"/>
          <ac:spMkLst>
            <pc:docMk/>
            <pc:sldMk cId="3347603545" sldId="761"/>
            <ac:spMk id="12" creationId="{C451D01F-CED2-5A47-FF2E-0BAC42D180E2}"/>
          </ac:spMkLst>
        </pc:spChg>
        <pc:spChg chg="mod">
          <ac:chgData name="Larissa Do Carmo Leal" userId="e80dcb70-07cf-4f5f-af26-bc2dd39b8b1c" providerId="ADAL" clId="{CA99F180-F2C7-460E-94FD-EF6956513190}" dt="2026-02-12T02:44:50.043" v="2226" actId="122"/>
          <ac:spMkLst>
            <pc:docMk/>
            <pc:sldMk cId="3347603545" sldId="761"/>
            <ac:spMk id="13" creationId="{AC8ED524-0BE4-C636-2A2B-CA51772481B8}"/>
          </ac:spMkLst>
        </pc:spChg>
        <pc:spChg chg="mod">
          <ac:chgData name="Larissa Do Carmo Leal" userId="e80dcb70-07cf-4f5f-af26-bc2dd39b8b1c" providerId="ADAL" clId="{CA99F180-F2C7-460E-94FD-EF6956513190}" dt="2026-02-12T02:44:50.043" v="2226" actId="122"/>
          <ac:spMkLst>
            <pc:docMk/>
            <pc:sldMk cId="3347603545" sldId="761"/>
            <ac:spMk id="14" creationId="{4354B18F-0080-B17E-4D3F-E91FC21169B4}"/>
          </ac:spMkLst>
        </pc:spChg>
        <pc:spChg chg="mod">
          <ac:chgData name="Larissa Do Carmo Leal" userId="e80dcb70-07cf-4f5f-af26-bc2dd39b8b1c" providerId="ADAL" clId="{CA99F180-F2C7-460E-94FD-EF6956513190}" dt="2026-02-12T02:44:50.043" v="2226" actId="122"/>
          <ac:spMkLst>
            <pc:docMk/>
            <pc:sldMk cId="3347603545" sldId="761"/>
            <ac:spMk id="15" creationId="{02D8BFBC-5091-88D8-0EA6-F36551E1ABC2}"/>
          </ac:spMkLst>
        </pc:spChg>
        <pc:spChg chg="mod">
          <ac:chgData name="Larissa Do Carmo Leal" userId="e80dcb70-07cf-4f5f-af26-bc2dd39b8b1c" providerId="ADAL" clId="{CA99F180-F2C7-460E-94FD-EF6956513190}" dt="2026-02-12T02:44:50.043" v="2226" actId="122"/>
          <ac:spMkLst>
            <pc:docMk/>
            <pc:sldMk cId="3347603545" sldId="761"/>
            <ac:spMk id="16" creationId="{5C2D0FA0-260B-21FE-2F7E-AB8A7700B21E}"/>
          </ac:spMkLst>
        </pc:spChg>
        <pc:spChg chg="mod">
          <ac:chgData name="Larissa Do Carmo Leal" userId="e80dcb70-07cf-4f5f-af26-bc2dd39b8b1c" providerId="ADAL" clId="{CA99F180-F2C7-460E-94FD-EF6956513190}" dt="2026-02-12T02:44:50.043" v="2226" actId="122"/>
          <ac:spMkLst>
            <pc:docMk/>
            <pc:sldMk cId="3347603545" sldId="761"/>
            <ac:spMk id="17" creationId="{3D8CBEDF-E897-F90A-88C0-4BA7DF5CA841}"/>
          </ac:spMkLst>
        </pc:spChg>
        <pc:spChg chg="mod">
          <ac:chgData name="Larissa Do Carmo Leal" userId="e80dcb70-07cf-4f5f-af26-bc2dd39b8b1c" providerId="ADAL" clId="{CA99F180-F2C7-460E-94FD-EF6956513190}" dt="2026-02-12T02:44:50.043" v="2226" actId="122"/>
          <ac:spMkLst>
            <pc:docMk/>
            <pc:sldMk cId="3347603545" sldId="761"/>
            <ac:spMk id="18" creationId="{947918C9-0E0B-73D3-D046-ABFB2D6CF947}"/>
          </ac:spMkLst>
        </pc:spChg>
        <pc:picChg chg="mod">
          <ac:chgData name="Larissa Do Carmo Leal" userId="e80dcb70-07cf-4f5f-af26-bc2dd39b8b1c" providerId="ADAL" clId="{CA99F180-F2C7-460E-94FD-EF6956513190}" dt="2026-02-12T02:44:50.043" v="2226" actId="122"/>
          <ac:picMkLst>
            <pc:docMk/>
            <pc:sldMk cId="3347603545" sldId="761"/>
            <ac:picMk id="320" creationId="{B21CD4D3-F239-A8A7-C827-6565F75CB127}"/>
          </ac:picMkLst>
        </pc:picChg>
        <pc:picChg chg="mod">
          <ac:chgData name="Larissa Do Carmo Leal" userId="e80dcb70-07cf-4f5f-af26-bc2dd39b8b1c" providerId="ADAL" clId="{CA99F180-F2C7-460E-94FD-EF6956513190}" dt="2026-02-12T02:44:50.043" v="2226" actId="122"/>
          <ac:picMkLst>
            <pc:docMk/>
            <pc:sldMk cId="3347603545" sldId="761"/>
            <ac:picMk id="324" creationId="{6A95C0CC-A192-E552-911A-1A0B1EFE1CC2}"/>
          </ac:picMkLst>
        </pc:picChg>
      </pc:sldChg>
      <pc:sldChg chg="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1604492978" sldId="762"/>
        </pc:sldMkLst>
      </pc:sldChg>
      <pc:sldChg chg="addSp delSp modSp mod ord">
        <pc:chgData name="Larissa Do Carmo Leal" userId="e80dcb70-07cf-4f5f-af26-bc2dd39b8b1c" providerId="ADAL" clId="{CA99F180-F2C7-460E-94FD-EF6956513190}" dt="2026-02-12T02:53:45.654" v="2515" actId="166"/>
        <pc:sldMkLst>
          <pc:docMk/>
          <pc:sldMk cId="2376638353" sldId="763"/>
        </pc:sldMkLst>
        <pc:spChg chg="add mod">
          <ac:chgData name="Larissa Do Carmo Leal" userId="e80dcb70-07cf-4f5f-af26-bc2dd39b8b1c" providerId="ADAL" clId="{CA99F180-F2C7-460E-94FD-EF6956513190}" dt="2026-02-12T02:53:04.165" v="2509"/>
          <ac:spMkLst>
            <pc:docMk/>
            <pc:sldMk cId="2376638353" sldId="763"/>
            <ac:spMk id="2" creationId="{914A13A2-08F8-E7FB-B9A1-7993D9279DBE}"/>
          </ac:spMkLst>
        </pc:spChg>
        <pc:spChg chg="del mod">
          <ac:chgData name="Larissa Do Carmo Leal" userId="e80dcb70-07cf-4f5f-af26-bc2dd39b8b1c" providerId="ADAL" clId="{CA99F180-F2C7-460E-94FD-EF6956513190}" dt="2026-02-12T02:53:03.766" v="2508" actId="478"/>
          <ac:spMkLst>
            <pc:docMk/>
            <pc:sldMk cId="2376638353" sldId="763"/>
            <ac:spMk id="6" creationId="{383321DE-33D0-ED45-0C4B-605DCD6EB8C6}"/>
          </ac:spMkLst>
        </pc:spChg>
        <pc:spChg chg="mod">
          <ac:chgData name="Larissa Do Carmo Leal" userId="e80dcb70-07cf-4f5f-af26-bc2dd39b8b1c" providerId="ADAL" clId="{CA99F180-F2C7-460E-94FD-EF6956513190}" dt="2026-02-12T02:53:38.075" v="2514" actId="1076"/>
          <ac:spMkLst>
            <pc:docMk/>
            <pc:sldMk cId="2376638353" sldId="763"/>
            <ac:spMk id="9" creationId="{3622200D-B4ED-717F-172E-6F1593E2A5FD}"/>
          </ac:spMkLst>
        </pc:spChg>
        <pc:picChg chg="ord">
          <ac:chgData name="Larissa Do Carmo Leal" userId="e80dcb70-07cf-4f5f-af26-bc2dd39b8b1c" providerId="ADAL" clId="{CA99F180-F2C7-460E-94FD-EF6956513190}" dt="2026-02-12T02:53:45.654" v="2515" actId="166"/>
          <ac:picMkLst>
            <pc:docMk/>
            <pc:sldMk cId="2376638353" sldId="763"/>
            <ac:picMk id="3" creationId="{973D0208-A57F-3F83-3413-044CAE799993}"/>
          </ac:picMkLst>
        </pc:picChg>
      </pc:sldChg>
      <pc:sldChg chg="addSp modSp mod ord modNotesTx">
        <pc:chgData name="Larissa Do Carmo Leal" userId="e80dcb70-07cf-4f5f-af26-bc2dd39b8b1c" providerId="ADAL" clId="{CA99F180-F2C7-460E-94FD-EF6956513190}" dt="2026-02-12T04:02:49.575" v="4096" actId="20577"/>
        <pc:sldMkLst>
          <pc:docMk/>
          <pc:sldMk cId="419435779" sldId="764"/>
        </pc:sldMkLst>
        <pc:spChg chg="add mod">
          <ac:chgData name="Larissa Do Carmo Leal" userId="e80dcb70-07cf-4f5f-af26-bc2dd39b8b1c" providerId="ADAL" clId="{CA99F180-F2C7-460E-94FD-EF6956513190}" dt="2026-02-12T03:04:20.659" v="2841"/>
          <ac:spMkLst>
            <pc:docMk/>
            <pc:sldMk cId="419435779" sldId="764"/>
            <ac:spMk id="2" creationId="{A129D795-BD06-B878-06A0-4FC665ED9A50}"/>
          </ac:spMkLst>
        </pc:spChg>
        <pc:spChg chg="add mod">
          <ac:chgData name="Larissa Do Carmo Leal" userId="e80dcb70-07cf-4f5f-af26-bc2dd39b8b1c" providerId="ADAL" clId="{CA99F180-F2C7-460E-94FD-EF6956513190}" dt="2026-02-12T04:02:15.894" v="4075" actId="14100"/>
          <ac:spMkLst>
            <pc:docMk/>
            <pc:sldMk cId="419435779" sldId="764"/>
            <ac:spMk id="3" creationId="{ECC07077-B4D1-29EF-1348-C6E296FDCB74}"/>
          </ac:spMkLst>
        </pc:spChg>
        <pc:spChg chg="mod">
          <ac:chgData name="Larissa Do Carmo Leal" userId="e80dcb70-07cf-4f5f-af26-bc2dd39b8b1c" providerId="ADAL" clId="{CA99F180-F2C7-460E-94FD-EF6956513190}" dt="2026-02-12T04:02:25.984" v="4089" actId="1036"/>
          <ac:spMkLst>
            <pc:docMk/>
            <pc:sldMk cId="419435779" sldId="764"/>
            <ac:spMk id="5" creationId="{4B536BCD-93C8-8E43-6C56-12A4B29594D1}"/>
          </ac:spMkLst>
        </pc:spChg>
        <pc:spChg chg="mod">
          <ac:chgData name="Larissa Do Carmo Leal" userId="e80dcb70-07cf-4f5f-af26-bc2dd39b8b1c" providerId="ADAL" clId="{CA99F180-F2C7-460E-94FD-EF6956513190}" dt="2026-02-12T03:04:18.365" v="2840" actId="21"/>
          <ac:spMkLst>
            <pc:docMk/>
            <pc:sldMk cId="419435779" sldId="764"/>
            <ac:spMk id="6" creationId="{8991BBA3-99EF-9525-A61D-ED9814B8566E}"/>
          </ac:spMkLst>
        </pc:spChg>
        <pc:spChg chg="mod">
          <ac:chgData name="Larissa Do Carmo Leal" userId="e80dcb70-07cf-4f5f-af26-bc2dd39b8b1c" providerId="ADAL" clId="{CA99F180-F2C7-460E-94FD-EF6956513190}" dt="2026-02-12T04:02:28.640" v="4092" actId="1036"/>
          <ac:spMkLst>
            <pc:docMk/>
            <pc:sldMk cId="419435779" sldId="764"/>
            <ac:spMk id="14" creationId="{3EF5B8B0-5071-33E2-D2C4-305FF330FD44}"/>
          </ac:spMkLst>
        </pc:spChg>
        <pc:spChg chg="mod">
          <ac:chgData name="Larissa Do Carmo Leal" userId="e80dcb70-07cf-4f5f-af26-bc2dd39b8b1c" providerId="ADAL" clId="{CA99F180-F2C7-460E-94FD-EF6956513190}" dt="2026-02-12T03:59:38.039" v="3950" actId="1036"/>
          <ac:spMkLst>
            <pc:docMk/>
            <pc:sldMk cId="419435779" sldId="764"/>
            <ac:spMk id="16" creationId="{E7B733B0-1404-2D8A-C3B6-6B6D95C93CF5}"/>
          </ac:spMkLst>
        </pc:spChg>
        <pc:picChg chg="add mod">
          <ac:chgData name="Larissa Do Carmo Leal" userId="e80dcb70-07cf-4f5f-af26-bc2dd39b8b1c" providerId="ADAL" clId="{CA99F180-F2C7-460E-94FD-EF6956513190}" dt="2026-02-12T04:02:10.869" v="4074" actId="1036"/>
          <ac:picMkLst>
            <pc:docMk/>
            <pc:sldMk cId="419435779" sldId="764"/>
            <ac:picMk id="4" creationId="{2E312F4A-42C0-3870-E973-FAC44BB0E593}"/>
          </ac:picMkLst>
        </pc:picChg>
        <pc:picChg chg="mod">
          <ac:chgData name="Larissa Do Carmo Leal" userId="e80dcb70-07cf-4f5f-af26-bc2dd39b8b1c" providerId="ADAL" clId="{CA99F180-F2C7-460E-94FD-EF6956513190}" dt="2026-02-12T04:02:25.984" v="4089" actId="1036"/>
          <ac:picMkLst>
            <pc:docMk/>
            <pc:sldMk cId="419435779" sldId="764"/>
            <ac:picMk id="7" creationId="{7FFEA6EF-5061-A841-1B67-F37ADD92878B}"/>
          </ac:picMkLst>
        </pc:picChg>
        <pc:picChg chg="mod">
          <ac:chgData name="Larissa Do Carmo Leal" userId="e80dcb70-07cf-4f5f-af26-bc2dd39b8b1c" providerId="ADAL" clId="{CA99F180-F2C7-460E-94FD-EF6956513190}" dt="2026-02-12T04:02:22.929" v="4084" actId="1036"/>
          <ac:picMkLst>
            <pc:docMk/>
            <pc:sldMk cId="419435779" sldId="764"/>
            <ac:picMk id="8" creationId="{1660D5E1-4037-B938-7A2D-976414E9022E}"/>
          </ac:picMkLst>
        </pc:picChg>
        <pc:picChg chg="mod">
          <ac:chgData name="Larissa Do Carmo Leal" userId="e80dcb70-07cf-4f5f-af26-bc2dd39b8b1c" providerId="ADAL" clId="{CA99F180-F2C7-460E-94FD-EF6956513190}" dt="2026-02-12T04:02:22.929" v="4084" actId="1036"/>
          <ac:picMkLst>
            <pc:docMk/>
            <pc:sldMk cId="419435779" sldId="764"/>
            <ac:picMk id="9" creationId="{EB7DC7BB-561D-9FB6-EB0A-43B9FC821264}"/>
          </ac:picMkLst>
        </pc:picChg>
        <pc:picChg chg="mod">
          <ac:chgData name="Larissa Do Carmo Leal" userId="e80dcb70-07cf-4f5f-af26-bc2dd39b8b1c" providerId="ADAL" clId="{CA99F180-F2C7-460E-94FD-EF6956513190}" dt="2026-02-12T04:02:22.929" v="4084" actId="1036"/>
          <ac:picMkLst>
            <pc:docMk/>
            <pc:sldMk cId="419435779" sldId="764"/>
            <ac:picMk id="10" creationId="{8FAA59CE-F98F-EE56-FC3F-6BA0082E8D85}"/>
          </ac:picMkLst>
        </pc:picChg>
        <pc:picChg chg="mod">
          <ac:chgData name="Larissa Do Carmo Leal" userId="e80dcb70-07cf-4f5f-af26-bc2dd39b8b1c" providerId="ADAL" clId="{CA99F180-F2C7-460E-94FD-EF6956513190}" dt="2026-02-12T03:59:38.039" v="3950" actId="1036"/>
          <ac:picMkLst>
            <pc:docMk/>
            <pc:sldMk cId="419435779" sldId="764"/>
            <ac:picMk id="11" creationId="{49A30694-A254-426F-0180-0A1262E8895B}"/>
          </ac:picMkLst>
        </pc:picChg>
        <pc:picChg chg="mod">
          <ac:chgData name="Larissa Do Carmo Leal" userId="e80dcb70-07cf-4f5f-af26-bc2dd39b8b1c" providerId="ADAL" clId="{CA99F180-F2C7-460E-94FD-EF6956513190}" dt="2026-02-12T04:02:28.640" v="4092" actId="1036"/>
          <ac:picMkLst>
            <pc:docMk/>
            <pc:sldMk cId="419435779" sldId="764"/>
            <ac:picMk id="15" creationId="{185BB789-E6A8-615F-8253-888F63666413}"/>
          </ac:picMkLst>
        </pc:picChg>
      </pc:sldChg>
      <pc:sldChg chg="addSp delSp modSp mod ord">
        <pc:chgData name="Larissa Do Carmo Leal" userId="e80dcb70-07cf-4f5f-af26-bc2dd39b8b1c" providerId="ADAL" clId="{CA99F180-F2C7-460E-94FD-EF6956513190}" dt="2026-02-12T03:05:59.072" v="2922"/>
        <pc:sldMkLst>
          <pc:docMk/>
          <pc:sldMk cId="2523347577" sldId="765"/>
        </pc:sldMkLst>
        <pc:spChg chg="del">
          <ac:chgData name="Larissa Do Carmo Leal" userId="e80dcb70-07cf-4f5f-af26-bc2dd39b8b1c" providerId="ADAL" clId="{CA99F180-F2C7-460E-94FD-EF6956513190}" dt="2026-02-12T03:05:58.739" v="2921" actId="478"/>
          <ac:spMkLst>
            <pc:docMk/>
            <pc:sldMk cId="2523347577" sldId="765"/>
            <ac:spMk id="2" creationId="{23CDD9C0-7C02-B576-40B4-FE43D89DA12A}"/>
          </ac:spMkLst>
        </pc:spChg>
        <pc:spChg chg="add mod">
          <ac:chgData name="Larissa Do Carmo Leal" userId="e80dcb70-07cf-4f5f-af26-bc2dd39b8b1c" providerId="ADAL" clId="{CA99F180-F2C7-460E-94FD-EF6956513190}" dt="2026-02-12T03:05:59.072" v="2922"/>
          <ac:spMkLst>
            <pc:docMk/>
            <pc:sldMk cId="2523347577" sldId="765"/>
            <ac:spMk id="6" creationId="{D9FE9095-7DCC-60D9-1206-7D7F4641B06B}"/>
          </ac:spMkLst>
        </pc:spChg>
      </pc:sldChg>
      <pc:sldChg chg="addSp modSp mod ord modNotesTx">
        <pc:chgData name="Larissa Do Carmo Leal" userId="e80dcb70-07cf-4f5f-af26-bc2dd39b8b1c" providerId="ADAL" clId="{CA99F180-F2C7-460E-94FD-EF6956513190}" dt="2026-02-12T04:13:12.417" v="4405" actId="20577"/>
        <pc:sldMkLst>
          <pc:docMk/>
          <pc:sldMk cId="3924222704" sldId="766"/>
        </pc:sldMkLst>
        <pc:spChg chg="add mod">
          <ac:chgData name="Larissa Do Carmo Leal" userId="e80dcb70-07cf-4f5f-af26-bc2dd39b8b1c" providerId="ADAL" clId="{CA99F180-F2C7-460E-94FD-EF6956513190}" dt="2026-02-12T02:53:13.569" v="2510"/>
          <ac:spMkLst>
            <pc:docMk/>
            <pc:sldMk cId="3924222704" sldId="766"/>
            <ac:spMk id="2" creationId="{18DF88E6-FEDD-9A08-5218-D338DC199B96}"/>
          </ac:spMkLst>
        </pc:spChg>
        <pc:spChg chg="mod">
          <ac:chgData name="Larissa Do Carmo Leal" userId="e80dcb70-07cf-4f5f-af26-bc2dd39b8b1c" providerId="ADAL" clId="{CA99F180-F2C7-460E-94FD-EF6956513190}" dt="2026-02-12T02:55:45.009" v="2587" actId="113"/>
          <ac:spMkLst>
            <pc:docMk/>
            <pc:sldMk cId="3924222704" sldId="766"/>
            <ac:spMk id="6" creationId="{71E50408-B9DF-94E5-54FE-EC529674A81F}"/>
          </ac:spMkLst>
        </pc:spChg>
        <pc:spChg chg="mod">
          <ac:chgData name="Larissa Do Carmo Leal" userId="e80dcb70-07cf-4f5f-af26-bc2dd39b8b1c" providerId="ADAL" clId="{CA99F180-F2C7-460E-94FD-EF6956513190}" dt="2026-02-12T02:55:30.293" v="2585" actId="1036"/>
          <ac:spMkLst>
            <pc:docMk/>
            <pc:sldMk cId="3924222704" sldId="766"/>
            <ac:spMk id="12" creationId="{210F7117-DF56-72C3-20B2-1FB175A68869}"/>
          </ac:spMkLst>
        </pc:spChg>
        <pc:spChg chg="mod">
          <ac:chgData name="Larissa Do Carmo Leal" userId="e80dcb70-07cf-4f5f-af26-bc2dd39b8b1c" providerId="ADAL" clId="{CA99F180-F2C7-460E-94FD-EF6956513190}" dt="2026-02-12T04:11:52.392" v="4304" actId="108"/>
          <ac:spMkLst>
            <pc:docMk/>
            <pc:sldMk cId="3924222704" sldId="766"/>
            <ac:spMk id="17" creationId="{300CBFD2-B91A-0714-1F56-E7CFCC393003}"/>
          </ac:spMkLst>
        </pc:spChg>
        <pc:picChg chg="mod">
          <ac:chgData name="Larissa Do Carmo Leal" userId="e80dcb70-07cf-4f5f-af26-bc2dd39b8b1c" providerId="ADAL" clId="{CA99F180-F2C7-460E-94FD-EF6956513190}" dt="2026-02-12T02:55:18.652" v="2570" actId="14100"/>
          <ac:picMkLst>
            <pc:docMk/>
            <pc:sldMk cId="3924222704" sldId="766"/>
            <ac:picMk id="5" creationId="{B0B38206-074B-7AA4-D5A5-4A35F99200F3}"/>
          </ac:picMkLst>
        </pc:picChg>
        <pc:cxnChg chg="mod">
          <ac:chgData name="Larissa Do Carmo Leal" userId="e80dcb70-07cf-4f5f-af26-bc2dd39b8b1c" providerId="ADAL" clId="{CA99F180-F2C7-460E-94FD-EF6956513190}" dt="2026-02-12T02:55:30.293" v="2585" actId="1036"/>
          <ac:cxnSpMkLst>
            <pc:docMk/>
            <pc:sldMk cId="3924222704" sldId="766"/>
            <ac:cxnSpMk id="13" creationId="{D902ED54-E428-A20A-1255-05CD100B5045}"/>
          </ac:cxnSpMkLst>
        </pc:cxnChg>
      </pc:sldChg>
      <pc:sldChg chg="addSp delSp modSp mod ord modNotesTx">
        <pc:chgData name="Larissa Do Carmo Leal" userId="e80dcb70-07cf-4f5f-af26-bc2dd39b8b1c" providerId="ADAL" clId="{CA99F180-F2C7-460E-94FD-EF6956513190}" dt="2026-02-12T04:23:45.634" v="4745" actId="14100"/>
        <pc:sldMkLst>
          <pc:docMk/>
          <pc:sldMk cId="992886117" sldId="767"/>
        </pc:sldMkLst>
        <pc:spChg chg="mod">
          <ac:chgData name="Larissa Do Carmo Leal" userId="e80dcb70-07cf-4f5f-af26-bc2dd39b8b1c" providerId="ADAL" clId="{CA99F180-F2C7-460E-94FD-EF6956513190}" dt="2026-02-12T04:22:59.517" v="4701" actId="207"/>
          <ac:spMkLst>
            <pc:docMk/>
            <pc:sldMk cId="992886117" sldId="767"/>
            <ac:spMk id="4" creationId="{483DDCCA-2712-DADB-BD1D-D98A5A29D9CA}"/>
          </ac:spMkLst>
        </pc:spChg>
        <pc:spChg chg="mod">
          <ac:chgData name="Larissa Do Carmo Leal" userId="e80dcb70-07cf-4f5f-af26-bc2dd39b8b1c" providerId="ADAL" clId="{CA99F180-F2C7-460E-94FD-EF6956513190}" dt="2026-02-12T04:23:45.634" v="4745" actId="14100"/>
          <ac:spMkLst>
            <pc:docMk/>
            <pc:sldMk cId="992886117" sldId="767"/>
            <ac:spMk id="5" creationId="{2C56E64F-49E0-381E-B559-25E4766D8E61}"/>
          </ac:spMkLst>
        </pc:spChg>
        <pc:spChg chg="del mod">
          <ac:chgData name="Larissa Do Carmo Leal" userId="e80dcb70-07cf-4f5f-af26-bc2dd39b8b1c" providerId="ADAL" clId="{CA99F180-F2C7-460E-94FD-EF6956513190}" dt="2026-02-12T03:07:02.105" v="2941" actId="478"/>
          <ac:spMkLst>
            <pc:docMk/>
            <pc:sldMk cId="992886117" sldId="767"/>
            <ac:spMk id="6" creationId="{C71DF8B2-A632-1477-777D-C077D5A66940}"/>
          </ac:spMkLst>
        </pc:spChg>
        <pc:spChg chg="add mod">
          <ac:chgData name="Larissa Do Carmo Leal" userId="e80dcb70-07cf-4f5f-af26-bc2dd39b8b1c" providerId="ADAL" clId="{CA99F180-F2C7-460E-94FD-EF6956513190}" dt="2026-02-12T03:48:04.596" v="3634" actId="20577"/>
          <ac:spMkLst>
            <pc:docMk/>
            <pc:sldMk cId="992886117" sldId="767"/>
            <ac:spMk id="7" creationId="{5445C984-CD31-7D64-27D6-0CDD5573A023}"/>
          </ac:spMkLst>
        </pc:spChg>
        <pc:spChg chg="mod">
          <ac:chgData name="Larissa Do Carmo Leal" userId="e80dcb70-07cf-4f5f-af26-bc2dd39b8b1c" providerId="ADAL" clId="{CA99F180-F2C7-460E-94FD-EF6956513190}" dt="2026-02-12T04:23:15.374" v="4703" actId="1076"/>
          <ac:spMkLst>
            <pc:docMk/>
            <pc:sldMk cId="992886117" sldId="767"/>
            <ac:spMk id="8" creationId="{B0CE1A7F-EAE3-6806-4EFA-A17C7B416F22}"/>
          </ac:spMkLst>
        </pc:spChg>
        <pc:spChg chg="add mod">
          <ac:chgData name="Larissa Do Carmo Leal" userId="e80dcb70-07cf-4f5f-af26-bc2dd39b8b1c" providerId="ADAL" clId="{CA99F180-F2C7-460E-94FD-EF6956513190}" dt="2026-02-12T04:23:23.309" v="4726" actId="1035"/>
          <ac:spMkLst>
            <pc:docMk/>
            <pc:sldMk cId="992886117" sldId="767"/>
            <ac:spMk id="9" creationId="{28F32D5A-B74D-5702-C6DE-65968EC97348}"/>
          </ac:spMkLst>
        </pc:spChg>
        <pc:spChg chg="del">
          <ac:chgData name="Larissa Do Carmo Leal" userId="e80dcb70-07cf-4f5f-af26-bc2dd39b8b1c" providerId="ADAL" clId="{CA99F180-F2C7-460E-94FD-EF6956513190}" dt="2026-02-12T03:07:24.773" v="2942" actId="478"/>
          <ac:spMkLst>
            <pc:docMk/>
            <pc:sldMk cId="992886117" sldId="767"/>
            <ac:spMk id="10" creationId="{261C3ACC-67C2-0300-CAB8-19C7230F7AC5}"/>
          </ac:spMkLst>
        </pc:spChg>
        <pc:spChg chg="del">
          <ac:chgData name="Larissa Do Carmo Leal" userId="e80dcb70-07cf-4f5f-af26-bc2dd39b8b1c" providerId="ADAL" clId="{CA99F180-F2C7-460E-94FD-EF6956513190}" dt="2026-02-12T03:07:36.480" v="2945" actId="478"/>
          <ac:spMkLst>
            <pc:docMk/>
            <pc:sldMk cId="992886117" sldId="767"/>
            <ac:spMk id="11" creationId="{257B8FBB-3D90-4AEA-70F0-51475230E2FD}"/>
          </ac:spMkLst>
        </pc:spChg>
        <pc:spChg chg="del">
          <ac:chgData name="Larissa Do Carmo Leal" userId="e80dcb70-07cf-4f5f-af26-bc2dd39b8b1c" providerId="ADAL" clId="{CA99F180-F2C7-460E-94FD-EF6956513190}" dt="2026-02-12T03:07:45.043" v="2948" actId="478"/>
          <ac:spMkLst>
            <pc:docMk/>
            <pc:sldMk cId="992886117" sldId="767"/>
            <ac:spMk id="12" creationId="{064E0E13-7306-732C-73E5-DC04E618DDDF}"/>
          </ac:spMkLst>
        </pc:spChg>
        <pc:spChg chg="del">
          <ac:chgData name="Larissa Do Carmo Leal" userId="e80dcb70-07cf-4f5f-af26-bc2dd39b8b1c" providerId="ADAL" clId="{CA99F180-F2C7-460E-94FD-EF6956513190}" dt="2026-02-12T03:07:50.565" v="2951" actId="478"/>
          <ac:spMkLst>
            <pc:docMk/>
            <pc:sldMk cId="992886117" sldId="767"/>
            <ac:spMk id="13" creationId="{14B0B9DA-0913-5C37-854A-9C490637B75C}"/>
          </ac:spMkLst>
        </pc:spChg>
        <pc:spChg chg="add mod">
          <ac:chgData name="Larissa Do Carmo Leal" userId="e80dcb70-07cf-4f5f-af26-bc2dd39b8b1c" providerId="ADAL" clId="{CA99F180-F2C7-460E-94FD-EF6956513190}" dt="2026-02-12T04:23:23.309" v="4726" actId="1035"/>
          <ac:spMkLst>
            <pc:docMk/>
            <pc:sldMk cId="992886117" sldId="767"/>
            <ac:spMk id="14" creationId="{0D63FB7B-6424-3874-CE59-1980B4C28187}"/>
          </ac:spMkLst>
        </pc:spChg>
        <pc:spChg chg="add mod">
          <ac:chgData name="Larissa Do Carmo Leal" userId="e80dcb70-07cf-4f5f-af26-bc2dd39b8b1c" providerId="ADAL" clId="{CA99F180-F2C7-460E-94FD-EF6956513190}" dt="2026-02-12T04:23:23.309" v="4726" actId="1035"/>
          <ac:spMkLst>
            <pc:docMk/>
            <pc:sldMk cId="992886117" sldId="767"/>
            <ac:spMk id="15" creationId="{23F87A63-0FB6-DF51-124B-2268FA147B6C}"/>
          </ac:spMkLst>
        </pc:spChg>
        <pc:spChg chg="add mod">
          <ac:chgData name="Larissa Do Carmo Leal" userId="e80dcb70-07cf-4f5f-af26-bc2dd39b8b1c" providerId="ADAL" clId="{CA99F180-F2C7-460E-94FD-EF6956513190}" dt="2026-02-12T04:23:07.774" v="4702" actId="1076"/>
          <ac:spMkLst>
            <pc:docMk/>
            <pc:sldMk cId="992886117" sldId="767"/>
            <ac:spMk id="16" creationId="{E77B744E-955F-AF59-CAD8-8B269C367576}"/>
          </ac:spMkLst>
        </pc:spChg>
        <pc:spChg chg="add mod">
          <ac:chgData name="Larissa Do Carmo Leal" userId="e80dcb70-07cf-4f5f-af26-bc2dd39b8b1c" providerId="ADAL" clId="{CA99F180-F2C7-460E-94FD-EF6956513190}" dt="2026-02-12T03:08:43.194" v="2966"/>
          <ac:spMkLst>
            <pc:docMk/>
            <pc:sldMk cId="992886117" sldId="767"/>
            <ac:spMk id="17" creationId="{D36EFEF2-BC2E-71CF-512B-A5952DE310BA}"/>
          </ac:spMkLst>
        </pc:spChg>
        <pc:spChg chg="add mod">
          <ac:chgData name="Larissa Do Carmo Leal" userId="e80dcb70-07cf-4f5f-af26-bc2dd39b8b1c" providerId="ADAL" clId="{CA99F180-F2C7-460E-94FD-EF6956513190}" dt="2026-02-12T03:08:48.130" v="2967"/>
          <ac:spMkLst>
            <pc:docMk/>
            <pc:sldMk cId="992886117" sldId="767"/>
            <ac:spMk id="18" creationId="{0CA0F3F2-1677-6E21-35F2-09AEDB18ECE0}"/>
          </ac:spMkLst>
        </pc:spChg>
        <pc:spChg chg="add mod">
          <ac:chgData name="Larissa Do Carmo Leal" userId="e80dcb70-07cf-4f5f-af26-bc2dd39b8b1c" providerId="ADAL" clId="{CA99F180-F2C7-460E-94FD-EF6956513190}" dt="2026-02-12T03:08:55.797" v="2970" actId="21"/>
          <ac:spMkLst>
            <pc:docMk/>
            <pc:sldMk cId="992886117" sldId="767"/>
            <ac:spMk id="19" creationId="{FFFA7041-1B50-A3AC-E9B2-AA5BC93B5472}"/>
          </ac:spMkLst>
        </pc:spChg>
        <pc:grpChg chg="mod">
          <ac:chgData name="Larissa Do Carmo Leal" userId="e80dcb70-07cf-4f5f-af26-bc2dd39b8b1c" providerId="ADAL" clId="{CA99F180-F2C7-460E-94FD-EF6956513190}" dt="2026-02-12T03:09:28.219" v="2979" actId="1076"/>
          <ac:grpSpMkLst>
            <pc:docMk/>
            <pc:sldMk cId="992886117" sldId="767"/>
            <ac:grpSpMk id="47" creationId="{B68301A2-7961-2988-5E72-C0B447726131}"/>
          </ac:grpSpMkLst>
        </pc:grpChg>
        <pc:picChg chg="mod">
          <ac:chgData name="Larissa Do Carmo Leal" userId="e80dcb70-07cf-4f5f-af26-bc2dd39b8b1c" providerId="ADAL" clId="{CA99F180-F2C7-460E-94FD-EF6956513190}" dt="2026-02-12T04:23:30.357" v="4727" actId="1076"/>
          <ac:picMkLst>
            <pc:docMk/>
            <pc:sldMk cId="992886117" sldId="767"/>
            <ac:picMk id="2" creationId="{EBB05416-F324-9037-1446-7D26EE700D88}"/>
          </ac:picMkLst>
        </pc:picChg>
      </pc:sldChg>
      <pc:sldChg chg="modSp mod ord modShow">
        <pc:chgData name="Larissa Do Carmo Leal" userId="e80dcb70-07cf-4f5f-af26-bc2dd39b8b1c" providerId="ADAL" clId="{CA99F180-F2C7-460E-94FD-EF6956513190}" dt="2026-02-12T03:21:48.672" v="3210" actId="729"/>
        <pc:sldMkLst>
          <pc:docMk/>
          <pc:sldMk cId="2626663603" sldId="770"/>
        </pc:sldMkLst>
        <pc:spChg chg="mod">
          <ac:chgData name="Larissa Do Carmo Leal" userId="e80dcb70-07cf-4f5f-af26-bc2dd39b8b1c" providerId="ADAL" clId="{CA99F180-F2C7-460E-94FD-EF6956513190}" dt="2026-02-12T03:21:35.634" v="3209" actId="14100"/>
          <ac:spMkLst>
            <pc:docMk/>
            <pc:sldMk cId="2626663603" sldId="770"/>
            <ac:spMk id="2" creationId="{E9CD3E0C-BD1C-9BF4-0F9A-B9409B08B801}"/>
          </ac:spMkLst>
        </pc:spChg>
        <pc:spChg chg="mod">
          <ac:chgData name="Larissa Do Carmo Leal" userId="e80dcb70-07cf-4f5f-af26-bc2dd39b8b1c" providerId="ADAL" clId="{CA99F180-F2C7-460E-94FD-EF6956513190}" dt="2026-02-12T03:21:35.634" v="3209" actId="14100"/>
          <ac:spMkLst>
            <pc:docMk/>
            <pc:sldMk cId="2626663603" sldId="770"/>
            <ac:spMk id="3" creationId="{AE5C9F69-D100-2374-EA96-626AF39D68B0}"/>
          </ac:spMkLst>
        </pc:spChg>
        <pc:picChg chg="mod">
          <ac:chgData name="Larissa Do Carmo Leal" userId="e80dcb70-07cf-4f5f-af26-bc2dd39b8b1c" providerId="ADAL" clId="{CA99F180-F2C7-460E-94FD-EF6956513190}" dt="2026-02-12T03:21:35.634" v="3209" actId="14100"/>
          <ac:picMkLst>
            <pc:docMk/>
            <pc:sldMk cId="2626663603" sldId="770"/>
            <ac:picMk id="4" creationId="{D9B04D98-9CF8-0BD6-0B34-20820D523AC1}"/>
          </ac:picMkLst>
        </pc:picChg>
        <pc:picChg chg="mod">
          <ac:chgData name="Larissa Do Carmo Leal" userId="e80dcb70-07cf-4f5f-af26-bc2dd39b8b1c" providerId="ADAL" clId="{CA99F180-F2C7-460E-94FD-EF6956513190}" dt="2026-02-12T03:21:35.634" v="3209" actId="14100"/>
          <ac:picMkLst>
            <pc:docMk/>
            <pc:sldMk cId="2626663603" sldId="770"/>
            <ac:picMk id="6" creationId="{00057FAC-E068-6CDC-D6D7-57C23BEBB84F}"/>
          </ac:picMkLst>
        </pc:picChg>
      </pc:sldChg>
      <pc:sldChg chg="addSp delSp modSp mod ord modNotesTx">
        <pc:chgData name="Larissa Do Carmo Leal" userId="e80dcb70-07cf-4f5f-af26-bc2dd39b8b1c" providerId="ADAL" clId="{CA99F180-F2C7-460E-94FD-EF6956513190}" dt="2026-02-12T04:09:13.773" v="4198" actId="20577"/>
        <pc:sldMkLst>
          <pc:docMk/>
          <pc:sldMk cId="3783366968" sldId="771"/>
        </pc:sldMkLst>
        <pc:spChg chg="add del mod">
          <ac:chgData name="Larissa Do Carmo Leal" userId="e80dcb70-07cf-4f5f-af26-bc2dd39b8b1c" providerId="ADAL" clId="{CA99F180-F2C7-460E-94FD-EF6956513190}" dt="2026-02-12T01:19:14.072" v="565"/>
          <ac:spMkLst>
            <pc:docMk/>
            <pc:sldMk cId="3783366968" sldId="771"/>
            <ac:spMk id="2" creationId="{0F340A10-4426-C019-4934-D9E45B215CDF}"/>
          </ac:spMkLst>
        </pc:spChg>
        <pc:spChg chg="add del mod">
          <ac:chgData name="Larissa Do Carmo Leal" userId="e80dcb70-07cf-4f5f-af26-bc2dd39b8b1c" providerId="ADAL" clId="{CA99F180-F2C7-460E-94FD-EF6956513190}" dt="2026-02-12T01:23:44.870" v="628" actId="478"/>
          <ac:spMkLst>
            <pc:docMk/>
            <pc:sldMk cId="3783366968" sldId="771"/>
            <ac:spMk id="5" creationId="{46CE09E1-85AA-95AF-E125-B5F88608DB3C}"/>
          </ac:spMkLst>
        </pc:spChg>
        <pc:spChg chg="add mod">
          <ac:chgData name="Larissa Do Carmo Leal" userId="e80dcb70-07cf-4f5f-af26-bc2dd39b8b1c" providerId="ADAL" clId="{CA99F180-F2C7-460E-94FD-EF6956513190}" dt="2026-02-12T04:09:13.773" v="4198" actId="20577"/>
          <ac:spMkLst>
            <pc:docMk/>
            <pc:sldMk cId="3783366968" sldId="771"/>
            <ac:spMk id="6" creationId="{227E4BB9-1C4D-EABD-CB96-5579C8C30B89}"/>
          </ac:spMkLst>
        </pc:spChg>
        <pc:spChg chg="del mod">
          <ac:chgData name="Larissa Do Carmo Leal" userId="e80dcb70-07cf-4f5f-af26-bc2dd39b8b1c" providerId="ADAL" clId="{CA99F180-F2C7-460E-94FD-EF6956513190}" dt="2026-02-12T01:19:14.072" v="563" actId="478"/>
          <ac:spMkLst>
            <pc:docMk/>
            <pc:sldMk cId="3783366968" sldId="771"/>
            <ac:spMk id="7" creationId="{EE7A0057-84BE-DCF4-B293-3577A24483B5}"/>
          </ac:spMkLst>
        </pc:spChg>
        <pc:spChg chg="add del mod">
          <ac:chgData name="Larissa Do Carmo Leal" userId="e80dcb70-07cf-4f5f-af26-bc2dd39b8b1c" providerId="ADAL" clId="{CA99F180-F2C7-460E-94FD-EF6956513190}" dt="2026-02-12T01:24:31.372" v="642"/>
          <ac:spMkLst>
            <pc:docMk/>
            <pc:sldMk cId="3783366968" sldId="771"/>
            <ac:spMk id="9" creationId="{4905FE13-6152-83E4-D739-A44ACB70EDF5}"/>
          </ac:spMkLst>
        </pc:spChg>
        <pc:spChg chg="add del mod">
          <ac:chgData name="Larissa Do Carmo Leal" userId="e80dcb70-07cf-4f5f-af26-bc2dd39b8b1c" providerId="ADAL" clId="{CA99F180-F2C7-460E-94FD-EF6956513190}" dt="2026-02-12T01:24:34.355" v="643" actId="478"/>
          <ac:spMkLst>
            <pc:docMk/>
            <pc:sldMk cId="3783366968" sldId="771"/>
            <ac:spMk id="10" creationId="{4D0A15A9-2500-B08C-381A-774BD198EC5E}"/>
          </ac:spMkLst>
        </pc:spChg>
        <pc:spChg chg="add mod">
          <ac:chgData name="Larissa Do Carmo Leal" userId="e80dcb70-07cf-4f5f-af26-bc2dd39b8b1c" providerId="ADAL" clId="{CA99F180-F2C7-460E-94FD-EF6956513190}" dt="2026-02-12T04:07:52.285" v="4163" actId="20577"/>
          <ac:spMkLst>
            <pc:docMk/>
            <pc:sldMk cId="3783366968" sldId="771"/>
            <ac:spMk id="11" creationId="{FF715A38-EEC6-8812-4967-2803EEF17984}"/>
          </ac:spMkLst>
        </pc:spChg>
      </pc:sldChg>
      <pc:sldChg chg="modSp mod ord">
        <pc:chgData name="Larissa Do Carmo Leal" userId="e80dcb70-07cf-4f5f-af26-bc2dd39b8b1c" providerId="ADAL" clId="{CA99F180-F2C7-460E-94FD-EF6956513190}" dt="2026-02-12T03:50:57.107" v="3719" actId="21"/>
        <pc:sldMkLst>
          <pc:docMk/>
          <pc:sldMk cId="1561390515" sldId="772"/>
        </pc:sldMkLst>
        <pc:spChg chg="mod">
          <ac:chgData name="Larissa Do Carmo Leal" userId="e80dcb70-07cf-4f5f-af26-bc2dd39b8b1c" providerId="ADAL" clId="{CA99F180-F2C7-460E-94FD-EF6956513190}" dt="2026-02-12T03:50:57.107" v="3719" actId="21"/>
          <ac:spMkLst>
            <pc:docMk/>
            <pc:sldMk cId="1561390515" sldId="772"/>
            <ac:spMk id="2" creationId="{3C31E2DE-2818-D3AF-CE04-BA2D9A7DAB9C}"/>
          </ac:spMkLst>
        </pc:spChg>
      </pc:sldChg>
      <pc:sldChg chg="addSp delSp modSp mod">
        <pc:chgData name="Larissa Do Carmo Leal" userId="e80dcb70-07cf-4f5f-af26-bc2dd39b8b1c" providerId="ADAL" clId="{CA99F180-F2C7-460E-94FD-EF6956513190}" dt="2026-02-12T03:22:12.992" v="3212" actId="14100"/>
        <pc:sldMkLst>
          <pc:docMk/>
          <pc:sldMk cId="1859631159" sldId="774"/>
        </pc:sldMkLst>
        <pc:spChg chg="add del mod">
          <ac:chgData name="Larissa Do Carmo Leal" userId="e80dcb70-07cf-4f5f-af26-bc2dd39b8b1c" providerId="ADAL" clId="{CA99F180-F2C7-460E-94FD-EF6956513190}" dt="2026-02-12T02:04:25.957" v="1180" actId="1036"/>
          <ac:spMkLst>
            <pc:docMk/>
            <pc:sldMk cId="1859631159" sldId="774"/>
            <ac:spMk id="2" creationId="{F09B4E47-78E6-3E2E-7431-DEEEB6680379}"/>
          </ac:spMkLst>
        </pc:spChg>
        <pc:spChg chg="mod">
          <ac:chgData name="Larissa Do Carmo Leal" userId="e80dcb70-07cf-4f5f-af26-bc2dd39b8b1c" providerId="ADAL" clId="{CA99F180-F2C7-460E-94FD-EF6956513190}" dt="2026-02-12T03:22:12.992" v="3212" actId="14100"/>
          <ac:spMkLst>
            <pc:docMk/>
            <pc:sldMk cId="1859631159" sldId="774"/>
            <ac:spMk id="3" creationId="{BB306FF3-D220-0B9C-7702-0BA69AF1077A}"/>
          </ac:spMkLst>
        </pc:spChg>
        <pc:spChg chg="del">
          <ac:chgData name="Larissa Do Carmo Leal" userId="e80dcb70-07cf-4f5f-af26-bc2dd39b8b1c" providerId="ADAL" clId="{CA99F180-F2C7-460E-94FD-EF6956513190}" dt="2026-02-12T02:09:59.400" v="1356" actId="478"/>
          <ac:spMkLst>
            <pc:docMk/>
            <pc:sldMk cId="1859631159" sldId="774"/>
            <ac:spMk id="4" creationId="{4661675B-A08F-1C74-BA8B-55B46BE990A2}"/>
          </ac:spMkLst>
        </pc:spChg>
        <pc:spChg chg="add mod">
          <ac:chgData name="Larissa Do Carmo Leal" userId="e80dcb70-07cf-4f5f-af26-bc2dd39b8b1c" providerId="ADAL" clId="{CA99F180-F2C7-460E-94FD-EF6956513190}" dt="2026-02-12T02:47:20.503" v="2319" actId="1076"/>
          <ac:spMkLst>
            <pc:docMk/>
            <pc:sldMk cId="1859631159" sldId="774"/>
            <ac:spMk id="6" creationId="{6719BA19-0EC3-8269-B267-98E2877B3E13}"/>
          </ac:spMkLst>
        </pc:spChg>
        <pc:grpChg chg="mod">
          <ac:chgData name="Larissa Do Carmo Leal" userId="e80dcb70-07cf-4f5f-af26-bc2dd39b8b1c" providerId="ADAL" clId="{CA99F180-F2C7-460E-94FD-EF6956513190}" dt="2026-02-12T02:04:01.271" v="1158" actId="1076"/>
          <ac:grpSpMkLst>
            <pc:docMk/>
            <pc:sldMk cId="1859631159" sldId="774"/>
            <ac:grpSpMk id="30" creationId="{018CB984-7AF6-262A-6FD9-85721422B4AC}"/>
          </ac:grpSpMkLst>
        </pc:grpChg>
        <pc:picChg chg="add del mod">
          <ac:chgData name="Larissa Do Carmo Leal" userId="e80dcb70-07cf-4f5f-af26-bc2dd39b8b1c" providerId="ADAL" clId="{CA99F180-F2C7-460E-94FD-EF6956513190}" dt="2026-02-12T01:42:08.735" v="786" actId="478"/>
          <ac:picMkLst>
            <pc:docMk/>
            <pc:sldMk cId="1859631159" sldId="774"/>
            <ac:picMk id="5" creationId="{DFA27091-B14E-C29B-4BF6-DAE9BC9393E4}"/>
          </ac:picMkLst>
        </pc:picChg>
      </pc:sldChg>
      <pc:sldChg chg="addSp delSp modSp add del mod ord">
        <pc:chgData name="Larissa Do Carmo Leal" userId="e80dcb70-07cf-4f5f-af26-bc2dd39b8b1c" providerId="ADAL" clId="{CA99F180-F2C7-460E-94FD-EF6956513190}" dt="2026-02-12T04:02:52.458" v="4097" actId="47"/>
        <pc:sldMkLst>
          <pc:docMk/>
          <pc:sldMk cId="1952416617" sldId="775"/>
        </pc:sldMkLst>
        <pc:spChg chg="del">
          <ac:chgData name="Larissa Do Carmo Leal" userId="e80dcb70-07cf-4f5f-af26-bc2dd39b8b1c" providerId="ADAL" clId="{CA99F180-F2C7-460E-94FD-EF6956513190}" dt="2026-02-12T02:57:58.386" v="2622" actId="478"/>
          <ac:spMkLst>
            <pc:docMk/>
            <pc:sldMk cId="1952416617" sldId="775"/>
            <ac:spMk id="2" creationId="{831B6926-3908-8FCB-4EF1-BF25F7B16588}"/>
          </ac:spMkLst>
        </pc:spChg>
        <pc:spChg chg="mod">
          <ac:chgData name="Larissa Do Carmo Leal" userId="e80dcb70-07cf-4f5f-af26-bc2dd39b8b1c" providerId="ADAL" clId="{CA99F180-F2C7-460E-94FD-EF6956513190}" dt="2026-02-12T03:53:13.122" v="3794" actId="122"/>
          <ac:spMkLst>
            <pc:docMk/>
            <pc:sldMk cId="1952416617" sldId="775"/>
            <ac:spMk id="3" creationId="{58B9A0A7-ADFC-8753-1A6D-9044762F2820}"/>
          </ac:spMkLst>
        </pc:spChg>
        <pc:spChg chg="del">
          <ac:chgData name="Larissa Do Carmo Leal" userId="e80dcb70-07cf-4f5f-af26-bc2dd39b8b1c" providerId="ADAL" clId="{CA99F180-F2C7-460E-94FD-EF6956513190}" dt="2026-02-12T03:53:18.310" v="3795" actId="478"/>
          <ac:spMkLst>
            <pc:docMk/>
            <pc:sldMk cId="1952416617" sldId="775"/>
            <ac:spMk id="4" creationId="{A2F5B743-45F4-56F8-9718-A9541E9F5756}"/>
          </ac:spMkLst>
        </pc:spChg>
        <pc:spChg chg="add mod">
          <ac:chgData name="Larissa Do Carmo Leal" userId="e80dcb70-07cf-4f5f-af26-bc2dd39b8b1c" providerId="ADAL" clId="{CA99F180-F2C7-460E-94FD-EF6956513190}" dt="2026-02-12T03:43:20.727" v="3450" actId="20577"/>
          <ac:spMkLst>
            <pc:docMk/>
            <pc:sldMk cId="1952416617" sldId="775"/>
            <ac:spMk id="5" creationId="{D2B00421-563E-9E2F-B54F-899CBC3DC5E4}"/>
          </ac:spMkLst>
        </pc:spChg>
        <pc:spChg chg="add del mod">
          <ac:chgData name="Larissa Do Carmo Leal" userId="e80dcb70-07cf-4f5f-af26-bc2dd39b8b1c" providerId="ADAL" clId="{CA99F180-F2C7-460E-94FD-EF6956513190}" dt="2026-02-12T03:18:58.426" v="3136" actId="478"/>
          <ac:spMkLst>
            <pc:docMk/>
            <pc:sldMk cId="1952416617" sldId="775"/>
            <ac:spMk id="6" creationId="{B79FA319-9D09-9C49-2539-BD9FBE43FACB}"/>
          </ac:spMkLst>
        </pc:spChg>
        <pc:grpChg chg="mod">
          <ac:chgData name="Larissa Do Carmo Leal" userId="e80dcb70-07cf-4f5f-af26-bc2dd39b8b1c" providerId="ADAL" clId="{CA99F180-F2C7-460E-94FD-EF6956513190}" dt="2026-02-12T03:01:00.951" v="2632" actId="1076"/>
          <ac:grpSpMkLst>
            <pc:docMk/>
            <pc:sldMk cId="1952416617" sldId="775"/>
            <ac:grpSpMk id="30" creationId="{CB028926-CBFE-67BB-9C62-7C5F0AEDCB4D}"/>
          </ac:grpSpMkLst>
        </pc:grpChg>
      </pc:sldChg>
      <pc:sldChg chg="delSp modSp mod">
        <pc:chgData name="Larissa Do Carmo Leal" userId="e80dcb70-07cf-4f5f-af26-bc2dd39b8b1c" providerId="ADAL" clId="{CA99F180-F2C7-460E-94FD-EF6956513190}" dt="2026-02-12T03:50:12.250" v="3714" actId="1076"/>
        <pc:sldMkLst>
          <pc:docMk/>
          <pc:sldMk cId="4160623555" sldId="776"/>
        </pc:sldMkLst>
        <pc:spChg chg="mod">
          <ac:chgData name="Larissa Do Carmo Leal" userId="e80dcb70-07cf-4f5f-af26-bc2dd39b8b1c" providerId="ADAL" clId="{CA99F180-F2C7-460E-94FD-EF6956513190}" dt="2026-02-12T03:50:12.250" v="3714" actId="1076"/>
          <ac:spMkLst>
            <pc:docMk/>
            <pc:sldMk cId="4160623555" sldId="776"/>
            <ac:spMk id="3" creationId="{9C39855A-D38A-1443-44F2-040D11AAD50E}"/>
          </ac:spMkLst>
        </pc:spChg>
        <pc:spChg chg="del">
          <ac:chgData name="Larissa Do Carmo Leal" userId="e80dcb70-07cf-4f5f-af26-bc2dd39b8b1c" providerId="ADAL" clId="{CA99F180-F2C7-460E-94FD-EF6956513190}" dt="2026-02-12T03:15:46.343" v="3083" actId="478"/>
          <ac:spMkLst>
            <pc:docMk/>
            <pc:sldMk cId="4160623555" sldId="776"/>
            <ac:spMk id="4" creationId="{68C09074-366A-F8A6-CE73-54E1BA58BA1B}"/>
          </ac:spMkLst>
        </pc:spChg>
        <pc:grpChg chg="mod">
          <ac:chgData name="Larissa Do Carmo Leal" userId="e80dcb70-07cf-4f5f-af26-bc2dd39b8b1c" providerId="ADAL" clId="{CA99F180-F2C7-460E-94FD-EF6956513190}" dt="2026-02-12T03:50:09.303" v="3713" actId="1076"/>
          <ac:grpSpMkLst>
            <pc:docMk/>
            <pc:sldMk cId="4160623555" sldId="776"/>
            <ac:grpSpMk id="30" creationId="{615D40EA-FB3A-093D-C2E5-E8A620700766}"/>
          </ac:grpSpMkLst>
        </pc:grpChg>
      </pc:sldChg>
      <pc:sldChg chg="addSp delSp modSp mod ord">
        <pc:chgData name="Larissa Do Carmo Leal" userId="e80dcb70-07cf-4f5f-af26-bc2dd39b8b1c" providerId="ADAL" clId="{CA99F180-F2C7-460E-94FD-EF6956513190}" dt="2026-02-12T02:52:57.673" v="2507" actId="478"/>
        <pc:sldMkLst>
          <pc:docMk/>
          <pc:sldMk cId="2869209223" sldId="777"/>
        </pc:sldMkLst>
        <pc:spChg chg="del mod">
          <ac:chgData name="Larissa Do Carmo Leal" userId="e80dcb70-07cf-4f5f-af26-bc2dd39b8b1c" providerId="ADAL" clId="{CA99F180-F2C7-460E-94FD-EF6956513190}" dt="2026-02-12T02:52:57.673" v="2507" actId="478"/>
          <ac:spMkLst>
            <pc:docMk/>
            <pc:sldMk cId="2869209223" sldId="777"/>
            <ac:spMk id="2" creationId="{AD75E45F-5385-8E4D-E498-BFDE9B61FE73}"/>
          </ac:spMkLst>
        </pc:spChg>
        <pc:spChg chg="mod">
          <ac:chgData name="Larissa Do Carmo Leal" userId="e80dcb70-07cf-4f5f-af26-bc2dd39b8b1c" providerId="ADAL" clId="{CA99F180-F2C7-460E-94FD-EF6956513190}" dt="2026-02-12T02:51:55.032" v="2443" actId="403"/>
          <ac:spMkLst>
            <pc:docMk/>
            <pc:sldMk cId="2869209223" sldId="777"/>
            <ac:spMk id="4" creationId="{D7811F07-80A2-CDE5-411C-2863F9C59ADD}"/>
          </ac:spMkLst>
        </pc:spChg>
        <pc:spChg chg="add mod">
          <ac:chgData name="Larissa Do Carmo Leal" userId="e80dcb70-07cf-4f5f-af26-bc2dd39b8b1c" providerId="ADAL" clId="{CA99F180-F2C7-460E-94FD-EF6956513190}" dt="2026-02-12T02:51:10.643" v="2427"/>
          <ac:spMkLst>
            <pc:docMk/>
            <pc:sldMk cId="2869209223" sldId="777"/>
            <ac:spMk id="8" creationId="{79530D3B-85FD-ED40-02D6-9C3735454CB7}"/>
          </ac:spMkLst>
        </pc:spChg>
        <pc:spChg chg="add mod">
          <ac:chgData name="Larissa Do Carmo Leal" userId="e80dcb70-07cf-4f5f-af26-bc2dd39b8b1c" providerId="ADAL" clId="{CA99F180-F2C7-460E-94FD-EF6956513190}" dt="2026-02-12T02:52:52.031" v="2506" actId="6549"/>
          <ac:spMkLst>
            <pc:docMk/>
            <pc:sldMk cId="2869209223" sldId="777"/>
            <ac:spMk id="9" creationId="{01D281BB-72C6-9E8E-312E-767FE3FE0545}"/>
          </ac:spMkLst>
        </pc:spChg>
        <pc:grpChg chg="add del">
          <ac:chgData name="Larissa Do Carmo Leal" userId="e80dcb70-07cf-4f5f-af26-bc2dd39b8b1c" providerId="ADAL" clId="{CA99F180-F2C7-460E-94FD-EF6956513190}" dt="2026-02-12T02:50:40.798" v="2420" actId="478"/>
          <ac:grpSpMkLst>
            <pc:docMk/>
            <pc:sldMk cId="2869209223" sldId="777"/>
            <ac:grpSpMk id="51" creationId="{6E1819C6-EF2B-D0C3-B4D5-669E72D62EB4}"/>
          </ac:grpSpMkLst>
        </pc:grpChg>
        <pc:picChg chg="ord">
          <ac:chgData name="Larissa Do Carmo Leal" userId="e80dcb70-07cf-4f5f-af26-bc2dd39b8b1c" providerId="ADAL" clId="{CA99F180-F2C7-460E-94FD-EF6956513190}" dt="2026-02-12T02:51:42.482" v="2439" actId="166"/>
          <ac:picMkLst>
            <pc:docMk/>
            <pc:sldMk cId="2869209223" sldId="777"/>
            <ac:picMk id="3" creationId="{CF9DA968-1809-8EC7-689D-D281C0206473}"/>
          </ac:picMkLst>
        </pc:picChg>
        <pc:picChg chg="add del ord">
          <ac:chgData name="Larissa Do Carmo Leal" userId="e80dcb70-07cf-4f5f-af26-bc2dd39b8b1c" providerId="ADAL" clId="{CA99F180-F2C7-460E-94FD-EF6956513190}" dt="2026-02-12T02:50:45.499" v="2421" actId="167"/>
          <ac:picMkLst>
            <pc:docMk/>
            <pc:sldMk cId="2869209223" sldId="777"/>
            <ac:picMk id="52" creationId="{46508A03-0DFD-6866-4E9C-17C170F44E08}"/>
          </ac:picMkLst>
        </pc:picChg>
      </pc:sldChg>
      <pc:sldChg chg="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2914263005" sldId="779"/>
        </pc:sldMkLst>
      </pc:sldChg>
      <pc:sldChg chg="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1149947799" sldId="780"/>
        </pc:sldMkLst>
      </pc:sldChg>
      <pc:sldChg chg="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656006152" sldId="781"/>
        </pc:sldMkLst>
      </pc:sldChg>
      <pc:sldChg chg="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924962660" sldId="782"/>
        </pc:sldMkLst>
      </pc:sldChg>
      <pc:sldChg chg="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3488036288" sldId="783"/>
        </pc:sldMkLst>
      </pc:sldChg>
      <pc:sldChg chg="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3035467176" sldId="784"/>
        </pc:sldMkLst>
      </pc:sldChg>
      <pc:sldChg chg="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3628238877" sldId="785"/>
        </pc:sldMkLst>
      </pc:sldChg>
      <pc:sldChg chg="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764392011" sldId="786"/>
        </pc:sldMkLst>
      </pc:sldChg>
      <pc:sldChg chg="addSp delSp modSp add del mod ord">
        <pc:chgData name="Larissa Do Carmo Leal" userId="e80dcb70-07cf-4f5f-af26-bc2dd39b8b1c" providerId="ADAL" clId="{CA99F180-F2C7-460E-94FD-EF6956513190}" dt="2026-02-12T03:58:38.441" v="3927" actId="47"/>
        <pc:sldMkLst>
          <pc:docMk/>
          <pc:sldMk cId="354943524" sldId="787"/>
        </pc:sldMkLst>
        <pc:spChg chg="del">
          <ac:chgData name="Larissa Do Carmo Leal" userId="e80dcb70-07cf-4f5f-af26-bc2dd39b8b1c" providerId="ADAL" clId="{CA99F180-F2C7-460E-94FD-EF6956513190}" dt="2026-02-12T02:11:38.299" v="1360" actId="478"/>
          <ac:spMkLst>
            <pc:docMk/>
            <pc:sldMk cId="354943524" sldId="787"/>
            <ac:spMk id="2" creationId="{F18B92A9-68A7-FD43-1656-CDA10FAE6014}"/>
          </ac:spMkLst>
        </pc:spChg>
        <pc:spChg chg="del mod">
          <ac:chgData name="Larissa Do Carmo Leal" userId="e80dcb70-07cf-4f5f-af26-bc2dd39b8b1c" providerId="ADAL" clId="{CA99F180-F2C7-460E-94FD-EF6956513190}" dt="2026-02-12T02:11:34.395" v="1359" actId="478"/>
          <ac:spMkLst>
            <pc:docMk/>
            <pc:sldMk cId="354943524" sldId="787"/>
            <ac:spMk id="6" creationId="{F780FD01-F114-10F4-0DD3-D2463F3A03FF}"/>
          </ac:spMkLst>
        </pc:spChg>
        <pc:spChg chg="add del mod">
          <ac:chgData name="Larissa Do Carmo Leal" userId="e80dcb70-07cf-4f5f-af26-bc2dd39b8b1c" providerId="ADAL" clId="{CA99F180-F2C7-460E-94FD-EF6956513190}" dt="2026-02-12T02:58:09.739" v="2627"/>
          <ac:spMkLst>
            <pc:docMk/>
            <pc:sldMk cId="354943524" sldId="787"/>
            <ac:spMk id="8" creationId="{2B994C9D-CB6E-83E2-708C-29622D686812}"/>
          </ac:spMkLst>
        </pc:spChg>
        <pc:spChg chg="add del mod">
          <ac:chgData name="Larissa Do Carmo Leal" userId="e80dcb70-07cf-4f5f-af26-bc2dd39b8b1c" providerId="ADAL" clId="{CA99F180-F2C7-460E-94FD-EF6956513190}" dt="2026-02-12T03:53:36.732" v="3797" actId="478"/>
          <ac:spMkLst>
            <pc:docMk/>
            <pc:sldMk cId="354943524" sldId="787"/>
            <ac:spMk id="9" creationId="{80DB0703-35E8-9074-4091-2B300A98AE28}"/>
          </ac:spMkLst>
        </pc:spChg>
        <pc:picChg chg="del">
          <ac:chgData name="Larissa Do Carmo Leal" userId="e80dcb70-07cf-4f5f-af26-bc2dd39b8b1c" providerId="ADAL" clId="{CA99F180-F2C7-460E-94FD-EF6956513190}" dt="2026-02-12T02:11:32.032" v="1357" actId="478"/>
          <ac:picMkLst>
            <pc:docMk/>
            <pc:sldMk cId="354943524" sldId="787"/>
            <ac:picMk id="4" creationId="{F28BD685-97B8-4B8A-BB6D-2A920BC75D3B}"/>
          </ac:picMkLst>
        </pc:picChg>
        <pc:picChg chg="del">
          <ac:chgData name="Larissa Do Carmo Leal" userId="e80dcb70-07cf-4f5f-af26-bc2dd39b8b1c" providerId="ADAL" clId="{CA99F180-F2C7-460E-94FD-EF6956513190}" dt="2026-02-12T02:11:32.768" v="1358" actId="478"/>
          <ac:picMkLst>
            <pc:docMk/>
            <pc:sldMk cId="354943524" sldId="787"/>
            <ac:picMk id="5" creationId="{7FF80E2F-CBF9-330F-71C3-668CB9B747F2}"/>
          </ac:picMkLst>
        </pc:picChg>
      </pc:sldChg>
      <pc:sldChg chg="add del setBg modNotes">
        <pc:chgData name="Larissa Do Carmo Leal" userId="e80dcb70-07cf-4f5f-af26-bc2dd39b8b1c" providerId="ADAL" clId="{CA99F180-F2C7-460E-94FD-EF6956513190}" dt="2026-02-12T02:05:28.635" v="1260" actId="47"/>
        <pc:sldMkLst>
          <pc:docMk/>
          <pc:sldMk cId="0" sldId="788"/>
        </pc:sldMkLst>
      </pc:sldChg>
      <pc:sldChg chg="add del setBg">
        <pc:chgData name="Larissa Do Carmo Leal" userId="e80dcb70-07cf-4f5f-af26-bc2dd39b8b1c" providerId="ADAL" clId="{CA99F180-F2C7-460E-94FD-EF6956513190}" dt="2026-02-12T02:05:29.670" v="1261" actId="47"/>
        <pc:sldMkLst>
          <pc:docMk/>
          <pc:sldMk cId="0" sldId="789"/>
        </pc:sldMkLst>
      </pc:sldChg>
      <pc:sldChg chg="delSp modSp add del mod ord">
        <pc:chgData name="Larissa Do Carmo Leal" userId="e80dcb70-07cf-4f5f-af26-bc2dd39b8b1c" providerId="ADAL" clId="{CA99F180-F2C7-460E-94FD-EF6956513190}" dt="2026-02-12T02:05:27.157" v="1259" actId="47"/>
        <pc:sldMkLst>
          <pc:docMk/>
          <pc:sldMk cId="1852661936" sldId="790"/>
        </pc:sldMkLst>
        <pc:spChg chg="del mod">
          <ac:chgData name="Larissa Do Carmo Leal" userId="e80dcb70-07cf-4f5f-af26-bc2dd39b8b1c" providerId="ADAL" clId="{CA99F180-F2C7-460E-94FD-EF6956513190}" dt="2026-02-12T02:03:20.189" v="1144" actId="21"/>
          <ac:spMkLst>
            <pc:docMk/>
            <pc:sldMk cId="1852661936" sldId="790"/>
            <ac:spMk id="6" creationId="{6719BA19-0EC3-8269-B267-98E2877B3E13}"/>
          </ac:spMkLst>
        </pc:spChg>
        <pc:picChg chg="del">
          <ac:chgData name="Larissa Do Carmo Leal" userId="e80dcb70-07cf-4f5f-af26-bc2dd39b8b1c" providerId="ADAL" clId="{CA99F180-F2C7-460E-94FD-EF6956513190}" dt="2026-02-12T02:00:41.096" v="1070" actId="478"/>
          <ac:picMkLst>
            <pc:docMk/>
            <pc:sldMk cId="1852661936" sldId="790"/>
            <ac:picMk id="8" creationId="{AEEE8AB0-22AD-8BF2-CE9C-5141AB3A561B}"/>
          </ac:picMkLst>
        </pc:picChg>
      </pc:sldChg>
      <pc:sldChg chg="addSp delSp modSp add mod">
        <pc:chgData name="Larissa Do Carmo Leal" userId="e80dcb70-07cf-4f5f-af26-bc2dd39b8b1c" providerId="ADAL" clId="{CA99F180-F2C7-460E-94FD-EF6956513190}" dt="2026-02-12T01:57:21.893" v="1037" actId="20577"/>
        <pc:sldMkLst>
          <pc:docMk/>
          <pc:sldMk cId="130691197" sldId="791"/>
        </pc:sldMkLst>
        <pc:spChg chg="add del mod">
          <ac:chgData name="Larissa Do Carmo Leal" userId="e80dcb70-07cf-4f5f-af26-bc2dd39b8b1c" providerId="ADAL" clId="{CA99F180-F2C7-460E-94FD-EF6956513190}" dt="2026-02-12T01:47:26.846" v="809" actId="478"/>
          <ac:spMkLst>
            <pc:docMk/>
            <pc:sldMk cId="130691197" sldId="791"/>
            <ac:spMk id="2" creationId="{A4383456-23AD-81A4-3FBE-6A0C591697F1}"/>
          </ac:spMkLst>
        </pc:spChg>
        <pc:spChg chg="add mod">
          <ac:chgData name="Larissa Do Carmo Leal" userId="e80dcb70-07cf-4f5f-af26-bc2dd39b8b1c" providerId="ADAL" clId="{CA99F180-F2C7-460E-94FD-EF6956513190}" dt="2026-02-12T01:57:21.893" v="1037" actId="20577"/>
          <ac:spMkLst>
            <pc:docMk/>
            <pc:sldMk cId="130691197" sldId="791"/>
            <ac:spMk id="4" creationId="{FDD1C939-CAF1-70A8-004A-431DA9B9D9D4}"/>
          </ac:spMkLst>
        </pc:spChg>
        <pc:spChg chg="del">
          <ac:chgData name="Larissa Do Carmo Leal" userId="e80dcb70-07cf-4f5f-af26-bc2dd39b8b1c" providerId="ADAL" clId="{CA99F180-F2C7-460E-94FD-EF6956513190}" dt="2026-02-12T01:47:35.808" v="812" actId="478"/>
          <ac:spMkLst>
            <pc:docMk/>
            <pc:sldMk cId="130691197" sldId="791"/>
            <ac:spMk id="6" creationId="{F43E451B-FB1C-9BA4-DA22-E3D73323F579}"/>
          </ac:spMkLst>
        </pc:spChg>
        <pc:spChg chg="mod">
          <ac:chgData name="Larissa Do Carmo Leal" userId="e80dcb70-07cf-4f5f-af26-bc2dd39b8b1c" providerId="ADAL" clId="{CA99F180-F2C7-460E-94FD-EF6956513190}" dt="2026-02-12T01:49:18.128" v="879" actId="255"/>
          <ac:spMkLst>
            <pc:docMk/>
            <pc:sldMk cId="130691197" sldId="791"/>
            <ac:spMk id="7" creationId="{15FE1596-223E-8108-5041-E855D45153A6}"/>
          </ac:spMkLst>
        </pc:spChg>
        <pc:spChg chg="del">
          <ac:chgData name="Larissa Do Carmo Leal" userId="e80dcb70-07cf-4f5f-af26-bc2dd39b8b1c" providerId="ADAL" clId="{CA99F180-F2C7-460E-94FD-EF6956513190}" dt="2026-02-12T01:46:58.298" v="806" actId="478"/>
          <ac:spMkLst>
            <pc:docMk/>
            <pc:sldMk cId="130691197" sldId="791"/>
            <ac:spMk id="9" creationId="{DBF93BCC-2496-D9A0-7DBF-87F2ECF07844}"/>
          </ac:spMkLst>
        </pc:spChg>
        <pc:spChg chg="add mod">
          <ac:chgData name="Larissa Do Carmo Leal" userId="e80dcb70-07cf-4f5f-af26-bc2dd39b8b1c" providerId="ADAL" clId="{CA99F180-F2C7-460E-94FD-EF6956513190}" dt="2026-02-12T01:55:42.839" v="1014" actId="1076"/>
          <ac:spMkLst>
            <pc:docMk/>
            <pc:sldMk cId="130691197" sldId="791"/>
            <ac:spMk id="10" creationId="{ED712EB2-52C5-AD1A-8AA7-01B150BDE811}"/>
          </ac:spMkLst>
        </pc:spChg>
        <pc:picChg chg="del">
          <ac:chgData name="Larissa Do Carmo Leal" userId="e80dcb70-07cf-4f5f-af26-bc2dd39b8b1c" providerId="ADAL" clId="{CA99F180-F2C7-460E-94FD-EF6956513190}" dt="2026-02-12T01:47:47.876" v="813" actId="478"/>
          <ac:picMkLst>
            <pc:docMk/>
            <pc:sldMk cId="130691197" sldId="791"/>
            <ac:picMk id="3" creationId="{42EBFE26-FBDD-3185-141A-C1E88E93BD66}"/>
          </ac:picMkLst>
        </pc:picChg>
        <pc:picChg chg="add mod">
          <ac:chgData name="Larissa Do Carmo Leal" userId="e80dcb70-07cf-4f5f-af26-bc2dd39b8b1c" providerId="ADAL" clId="{CA99F180-F2C7-460E-94FD-EF6956513190}" dt="2026-02-12T01:49:24.629" v="891" actId="1036"/>
          <ac:picMkLst>
            <pc:docMk/>
            <pc:sldMk cId="130691197" sldId="791"/>
            <ac:picMk id="5" creationId="{3FEEBEF3-CC17-BC86-B05D-50F02F954556}"/>
          </ac:picMkLst>
        </pc:picChg>
        <pc:picChg chg="add mod">
          <ac:chgData name="Larissa Do Carmo Leal" userId="e80dcb70-07cf-4f5f-af26-bc2dd39b8b1c" providerId="ADAL" clId="{CA99F180-F2C7-460E-94FD-EF6956513190}" dt="2026-02-12T01:55:33.427" v="1009" actId="1076"/>
          <ac:picMkLst>
            <pc:docMk/>
            <pc:sldMk cId="130691197" sldId="791"/>
            <ac:picMk id="8" creationId="{1C31B192-D02B-688D-B451-A22BFF778692}"/>
          </ac:picMkLst>
        </pc:picChg>
      </pc:sldChg>
      <pc:sldChg chg="addSp delSp modSp add mod">
        <pc:chgData name="Larissa Do Carmo Leal" userId="e80dcb70-07cf-4f5f-af26-bc2dd39b8b1c" providerId="ADAL" clId="{CA99F180-F2C7-460E-94FD-EF6956513190}" dt="2026-02-12T02:09:32.267" v="1353" actId="1036"/>
        <pc:sldMkLst>
          <pc:docMk/>
          <pc:sldMk cId="929617481" sldId="792"/>
        </pc:sldMkLst>
        <pc:spChg chg="add del mod">
          <ac:chgData name="Larissa Do Carmo Leal" userId="e80dcb70-07cf-4f5f-af26-bc2dd39b8b1c" providerId="ADAL" clId="{CA99F180-F2C7-460E-94FD-EF6956513190}" dt="2026-02-12T01:54:03.751" v="990" actId="478"/>
          <ac:spMkLst>
            <pc:docMk/>
            <pc:sldMk cId="929617481" sldId="792"/>
            <ac:spMk id="2" creationId="{C3A86FB9-08E0-990E-2038-E1F897B73D5D}"/>
          </ac:spMkLst>
        </pc:spChg>
        <pc:spChg chg="add del mod">
          <ac:chgData name="Larissa Do Carmo Leal" userId="e80dcb70-07cf-4f5f-af26-bc2dd39b8b1c" providerId="ADAL" clId="{CA99F180-F2C7-460E-94FD-EF6956513190}" dt="2026-02-12T01:54:22.679" v="993" actId="478"/>
          <ac:spMkLst>
            <pc:docMk/>
            <pc:sldMk cId="929617481" sldId="792"/>
            <ac:spMk id="4" creationId="{A0BF8BE9-71E6-EC77-BBA0-E58420FF1621}"/>
          </ac:spMkLst>
        </pc:spChg>
        <pc:spChg chg="add del mod">
          <ac:chgData name="Larissa Do Carmo Leal" userId="e80dcb70-07cf-4f5f-af26-bc2dd39b8b1c" providerId="ADAL" clId="{CA99F180-F2C7-460E-94FD-EF6956513190}" dt="2026-02-12T01:54:22.679" v="993" actId="478"/>
          <ac:spMkLst>
            <pc:docMk/>
            <pc:sldMk cId="929617481" sldId="792"/>
            <ac:spMk id="5" creationId="{D601FA6B-167E-9D91-1FE5-FB70ABEEDB45}"/>
          </ac:spMkLst>
        </pc:spChg>
        <pc:spChg chg="del">
          <ac:chgData name="Larissa Do Carmo Leal" userId="e80dcb70-07cf-4f5f-af26-bc2dd39b8b1c" providerId="ADAL" clId="{CA99F180-F2C7-460E-94FD-EF6956513190}" dt="2026-02-12T01:51:34.126" v="937" actId="478"/>
          <ac:spMkLst>
            <pc:docMk/>
            <pc:sldMk cId="929617481" sldId="792"/>
            <ac:spMk id="6" creationId="{44E5EDD8-3AD7-F6CD-DECD-293FBD3EF225}"/>
          </ac:spMkLst>
        </pc:spChg>
        <pc:spChg chg="mod">
          <ac:chgData name="Larissa Do Carmo Leal" userId="e80dcb70-07cf-4f5f-af26-bc2dd39b8b1c" providerId="ADAL" clId="{CA99F180-F2C7-460E-94FD-EF6956513190}" dt="2026-02-12T01:53:53.647" v="985" actId="14100"/>
          <ac:spMkLst>
            <pc:docMk/>
            <pc:sldMk cId="929617481" sldId="792"/>
            <ac:spMk id="7" creationId="{20716731-B255-5EC4-1391-A33B87F4535E}"/>
          </ac:spMkLst>
        </pc:spChg>
        <pc:spChg chg="add del mod">
          <ac:chgData name="Larissa Do Carmo Leal" userId="e80dcb70-07cf-4f5f-af26-bc2dd39b8b1c" providerId="ADAL" clId="{CA99F180-F2C7-460E-94FD-EF6956513190}" dt="2026-02-12T01:54:22.679" v="993" actId="478"/>
          <ac:spMkLst>
            <pc:docMk/>
            <pc:sldMk cId="929617481" sldId="792"/>
            <ac:spMk id="8" creationId="{294805A1-024E-4765-94D3-1A5AD3E54B85}"/>
          </ac:spMkLst>
        </pc:spChg>
        <pc:spChg chg="del mod">
          <ac:chgData name="Larissa Do Carmo Leal" userId="e80dcb70-07cf-4f5f-af26-bc2dd39b8b1c" providerId="ADAL" clId="{CA99F180-F2C7-460E-94FD-EF6956513190}" dt="2026-02-12T01:54:22.679" v="993" actId="478"/>
          <ac:spMkLst>
            <pc:docMk/>
            <pc:sldMk cId="929617481" sldId="792"/>
            <ac:spMk id="9" creationId="{1AF79EE2-AEB8-F111-E629-59F28E0CE5C7}"/>
          </ac:spMkLst>
        </pc:spChg>
        <pc:spChg chg="add del mod">
          <ac:chgData name="Larissa Do Carmo Leal" userId="e80dcb70-07cf-4f5f-af26-bc2dd39b8b1c" providerId="ADAL" clId="{CA99F180-F2C7-460E-94FD-EF6956513190}" dt="2026-02-12T01:54:22.679" v="993" actId="478"/>
          <ac:spMkLst>
            <pc:docMk/>
            <pc:sldMk cId="929617481" sldId="792"/>
            <ac:spMk id="10" creationId="{F250F025-461C-FDDD-D1E0-5973273CDE55}"/>
          </ac:spMkLst>
        </pc:spChg>
        <pc:spChg chg="add del mod">
          <ac:chgData name="Larissa Do Carmo Leal" userId="e80dcb70-07cf-4f5f-af26-bc2dd39b8b1c" providerId="ADAL" clId="{CA99F180-F2C7-460E-94FD-EF6956513190}" dt="2026-02-12T01:54:22.679" v="993" actId="478"/>
          <ac:spMkLst>
            <pc:docMk/>
            <pc:sldMk cId="929617481" sldId="792"/>
            <ac:spMk id="16" creationId="{D405771C-447D-0EC5-18E4-FD662B2906AB}"/>
          </ac:spMkLst>
        </pc:spChg>
        <pc:spChg chg="add del mod">
          <ac:chgData name="Larissa Do Carmo Leal" userId="e80dcb70-07cf-4f5f-af26-bc2dd39b8b1c" providerId="ADAL" clId="{CA99F180-F2C7-460E-94FD-EF6956513190}" dt="2026-02-12T01:55:20.996" v="1008"/>
          <ac:spMkLst>
            <pc:docMk/>
            <pc:sldMk cId="929617481" sldId="792"/>
            <ac:spMk id="19" creationId="{BACAC3C3-50B8-B601-FBD2-0136AD87E77B}"/>
          </ac:spMkLst>
        </pc:spChg>
        <pc:spChg chg="add mod">
          <ac:chgData name="Larissa Do Carmo Leal" userId="e80dcb70-07cf-4f5f-af26-bc2dd39b8b1c" providerId="ADAL" clId="{CA99F180-F2C7-460E-94FD-EF6956513190}" dt="2026-02-12T02:09:32.267" v="1353" actId="1036"/>
          <ac:spMkLst>
            <pc:docMk/>
            <pc:sldMk cId="929617481" sldId="792"/>
            <ac:spMk id="20" creationId="{A4B1B85A-DA72-C731-0FBF-EF6F76FBC94B}"/>
          </ac:spMkLst>
        </pc:spChg>
        <pc:spChg chg="add mod">
          <ac:chgData name="Larissa Do Carmo Leal" userId="e80dcb70-07cf-4f5f-af26-bc2dd39b8b1c" providerId="ADAL" clId="{CA99F180-F2C7-460E-94FD-EF6956513190}" dt="2026-02-12T02:09:32.267" v="1353" actId="1036"/>
          <ac:spMkLst>
            <pc:docMk/>
            <pc:sldMk cId="929617481" sldId="792"/>
            <ac:spMk id="21" creationId="{52DAB083-D9ED-C265-52B6-62061EA0FE9A}"/>
          </ac:spMkLst>
        </pc:spChg>
        <pc:spChg chg="add mod">
          <ac:chgData name="Larissa Do Carmo Leal" userId="e80dcb70-07cf-4f5f-af26-bc2dd39b8b1c" providerId="ADAL" clId="{CA99F180-F2C7-460E-94FD-EF6956513190}" dt="2026-02-12T02:09:32.267" v="1353" actId="1036"/>
          <ac:spMkLst>
            <pc:docMk/>
            <pc:sldMk cId="929617481" sldId="792"/>
            <ac:spMk id="22" creationId="{228F43F3-2E9D-77E0-EAF3-72E159958ADC}"/>
          </ac:spMkLst>
        </pc:spChg>
        <pc:spChg chg="add mod">
          <ac:chgData name="Larissa Do Carmo Leal" userId="e80dcb70-07cf-4f5f-af26-bc2dd39b8b1c" providerId="ADAL" clId="{CA99F180-F2C7-460E-94FD-EF6956513190}" dt="2026-02-12T02:09:32.267" v="1353" actId="1036"/>
          <ac:spMkLst>
            <pc:docMk/>
            <pc:sldMk cId="929617481" sldId="792"/>
            <ac:spMk id="23" creationId="{AF922657-555A-BBD0-B5C1-734B7C1DE00F}"/>
          </ac:spMkLst>
        </pc:spChg>
        <pc:spChg chg="add mod">
          <ac:chgData name="Larissa Do Carmo Leal" userId="e80dcb70-07cf-4f5f-af26-bc2dd39b8b1c" providerId="ADAL" clId="{CA99F180-F2C7-460E-94FD-EF6956513190}" dt="2026-02-12T02:09:32.267" v="1353" actId="1036"/>
          <ac:spMkLst>
            <pc:docMk/>
            <pc:sldMk cId="929617481" sldId="792"/>
            <ac:spMk id="29" creationId="{FAE351B6-3EA0-753D-5E1D-F48FC94E3157}"/>
          </ac:spMkLst>
        </pc:spChg>
        <pc:spChg chg="add del mod">
          <ac:chgData name="Larissa Do Carmo Leal" userId="e80dcb70-07cf-4f5f-af26-bc2dd39b8b1c" providerId="ADAL" clId="{CA99F180-F2C7-460E-94FD-EF6956513190}" dt="2026-02-12T01:56:07.737" v="1019" actId="478"/>
          <ac:spMkLst>
            <pc:docMk/>
            <pc:sldMk cId="929617481" sldId="792"/>
            <ac:spMk id="31" creationId="{481A841D-2054-D83E-F42C-9CE366C266CA}"/>
          </ac:spMkLst>
        </pc:spChg>
        <pc:spChg chg="add mod">
          <ac:chgData name="Larissa Do Carmo Leal" userId="e80dcb70-07cf-4f5f-af26-bc2dd39b8b1c" providerId="ADAL" clId="{CA99F180-F2C7-460E-94FD-EF6956513190}" dt="2026-02-12T02:01:44.256" v="1091" actId="1035"/>
          <ac:spMkLst>
            <pc:docMk/>
            <pc:sldMk cId="929617481" sldId="792"/>
            <ac:spMk id="32" creationId="{D90249C1-379F-AAC5-89F8-A0F1D2C63EF4}"/>
          </ac:spMkLst>
        </pc:spChg>
        <pc:spChg chg="add del mod">
          <ac:chgData name="Larissa Do Carmo Leal" userId="e80dcb70-07cf-4f5f-af26-bc2dd39b8b1c" providerId="ADAL" clId="{CA99F180-F2C7-460E-94FD-EF6956513190}" dt="2026-02-12T01:58:15.110" v="1045" actId="478"/>
          <ac:spMkLst>
            <pc:docMk/>
            <pc:sldMk cId="929617481" sldId="792"/>
            <ac:spMk id="33" creationId="{A5F59CD0-5677-6255-6BF2-CDCD12A18CCD}"/>
          </ac:spMkLst>
        </pc:spChg>
        <pc:spChg chg="add mod">
          <ac:chgData name="Larissa Do Carmo Leal" userId="e80dcb70-07cf-4f5f-af26-bc2dd39b8b1c" providerId="ADAL" clId="{CA99F180-F2C7-460E-94FD-EF6956513190}" dt="2026-02-12T02:09:32.267" v="1353" actId="1036"/>
          <ac:spMkLst>
            <pc:docMk/>
            <pc:sldMk cId="929617481" sldId="792"/>
            <ac:spMk id="35" creationId="{DB1E4B5C-4498-A35A-5DC3-979BCE7DC951}"/>
          </ac:spMkLst>
        </pc:spChg>
        <pc:graphicFrameChg chg="add del mod">
          <ac:chgData name="Larissa Do Carmo Leal" userId="e80dcb70-07cf-4f5f-af26-bc2dd39b8b1c" providerId="ADAL" clId="{CA99F180-F2C7-460E-94FD-EF6956513190}" dt="2026-02-12T01:54:22.679" v="993" actId="478"/>
          <ac:graphicFrameMkLst>
            <pc:docMk/>
            <pc:sldMk cId="929617481" sldId="792"/>
            <ac:graphicFrameMk id="17" creationId="{7C805F92-0B08-3780-1CFF-CE110069DFBA}"/>
          </ac:graphicFrameMkLst>
        </pc:graphicFrameChg>
        <pc:graphicFrameChg chg="add mod modGraphic">
          <ac:chgData name="Larissa Do Carmo Leal" userId="e80dcb70-07cf-4f5f-af26-bc2dd39b8b1c" providerId="ADAL" clId="{CA99F180-F2C7-460E-94FD-EF6956513190}" dt="2026-02-12T02:09:32.267" v="1353" actId="1036"/>
          <ac:graphicFrameMkLst>
            <pc:docMk/>
            <pc:sldMk cId="929617481" sldId="792"/>
            <ac:graphicFrameMk id="30" creationId="{AE54E2D9-A454-FBD1-0D44-045B000DFC1B}"/>
          </ac:graphicFrameMkLst>
        </pc:graphicFrameChg>
        <pc:picChg chg="del">
          <ac:chgData name="Larissa Do Carmo Leal" userId="e80dcb70-07cf-4f5f-af26-bc2dd39b8b1c" providerId="ADAL" clId="{CA99F180-F2C7-460E-94FD-EF6956513190}" dt="2026-02-12T01:51:28.787" v="936" actId="478"/>
          <ac:picMkLst>
            <pc:docMk/>
            <pc:sldMk cId="929617481" sldId="792"/>
            <ac:picMk id="3" creationId="{F3246817-7BBD-63AE-4B37-453A7AE1786F}"/>
          </ac:picMkLst>
        </pc:picChg>
        <pc:cxnChg chg="add del mod">
          <ac:chgData name="Larissa Do Carmo Leal" userId="e80dcb70-07cf-4f5f-af26-bc2dd39b8b1c" providerId="ADAL" clId="{CA99F180-F2C7-460E-94FD-EF6956513190}" dt="2026-02-12T01:54:22.679" v="993" actId="478"/>
          <ac:cxnSpMkLst>
            <pc:docMk/>
            <pc:sldMk cId="929617481" sldId="792"/>
            <ac:cxnSpMk id="12" creationId="{B33B11C6-B942-F232-6FB0-1F1D806C19E8}"/>
          </ac:cxnSpMkLst>
        </pc:cxnChg>
        <pc:cxnChg chg="add del mod">
          <ac:chgData name="Larissa Do Carmo Leal" userId="e80dcb70-07cf-4f5f-af26-bc2dd39b8b1c" providerId="ADAL" clId="{CA99F180-F2C7-460E-94FD-EF6956513190}" dt="2026-02-12T01:54:22.679" v="993" actId="478"/>
          <ac:cxnSpMkLst>
            <pc:docMk/>
            <pc:sldMk cId="929617481" sldId="792"/>
            <ac:cxnSpMk id="13" creationId="{9F0CD312-CC4D-095E-C181-D51256544F44}"/>
          </ac:cxnSpMkLst>
        </pc:cxnChg>
        <pc:cxnChg chg="add del mod">
          <ac:chgData name="Larissa Do Carmo Leal" userId="e80dcb70-07cf-4f5f-af26-bc2dd39b8b1c" providerId="ADAL" clId="{CA99F180-F2C7-460E-94FD-EF6956513190}" dt="2026-02-12T01:54:22.679" v="993" actId="478"/>
          <ac:cxnSpMkLst>
            <pc:docMk/>
            <pc:sldMk cId="929617481" sldId="792"/>
            <ac:cxnSpMk id="14" creationId="{D6914674-9FBB-F83E-BE3D-8F853ED93E6C}"/>
          </ac:cxnSpMkLst>
        </pc:cxnChg>
        <pc:cxnChg chg="add mod">
          <ac:chgData name="Larissa Do Carmo Leal" userId="e80dcb70-07cf-4f5f-af26-bc2dd39b8b1c" providerId="ADAL" clId="{CA99F180-F2C7-460E-94FD-EF6956513190}" dt="2026-02-12T02:09:32.267" v="1353" actId="1036"/>
          <ac:cxnSpMkLst>
            <pc:docMk/>
            <pc:sldMk cId="929617481" sldId="792"/>
            <ac:cxnSpMk id="24" creationId="{9DA62346-80EB-BBF5-2623-FF78B171E257}"/>
          </ac:cxnSpMkLst>
        </pc:cxnChg>
        <pc:cxnChg chg="add mod">
          <ac:chgData name="Larissa Do Carmo Leal" userId="e80dcb70-07cf-4f5f-af26-bc2dd39b8b1c" providerId="ADAL" clId="{CA99F180-F2C7-460E-94FD-EF6956513190}" dt="2026-02-12T01:58:52.980" v="1052" actId="1076"/>
          <ac:cxnSpMkLst>
            <pc:docMk/>
            <pc:sldMk cId="929617481" sldId="792"/>
            <ac:cxnSpMk id="25" creationId="{ECB393F3-9DC1-6C57-BA10-F1502090BF2B}"/>
          </ac:cxnSpMkLst>
        </pc:cxnChg>
        <pc:cxnChg chg="add mod">
          <ac:chgData name="Larissa Do Carmo Leal" userId="e80dcb70-07cf-4f5f-af26-bc2dd39b8b1c" providerId="ADAL" clId="{CA99F180-F2C7-460E-94FD-EF6956513190}" dt="2026-02-12T02:09:32.267" v="1353" actId="1036"/>
          <ac:cxnSpMkLst>
            <pc:docMk/>
            <pc:sldMk cId="929617481" sldId="792"/>
            <ac:cxnSpMk id="26" creationId="{5F7AD98D-2062-10B9-484C-6FF5E6D82B7A}"/>
          </ac:cxnSpMkLst>
        </pc:cxnChg>
        <pc:cxnChg chg="mod">
          <ac:chgData name="Larissa Do Carmo Leal" userId="e80dcb70-07cf-4f5f-af26-bc2dd39b8b1c" providerId="ADAL" clId="{CA99F180-F2C7-460E-94FD-EF6956513190}" dt="2026-02-12T01:58:52.980" v="1052" actId="1076"/>
          <ac:cxnSpMkLst>
            <pc:docMk/>
            <pc:sldMk cId="929617481" sldId="792"/>
            <ac:cxnSpMk id="27" creationId="{130213C8-50D3-5452-5987-19F937FDC3B5}"/>
          </ac:cxnSpMkLst>
        </pc:cxnChg>
        <pc:cxnChg chg="add mod">
          <ac:chgData name="Larissa Do Carmo Leal" userId="e80dcb70-07cf-4f5f-af26-bc2dd39b8b1c" providerId="ADAL" clId="{CA99F180-F2C7-460E-94FD-EF6956513190}" dt="2026-02-12T02:09:32.267" v="1353" actId="1036"/>
          <ac:cxnSpMkLst>
            <pc:docMk/>
            <pc:sldMk cId="929617481" sldId="792"/>
            <ac:cxnSpMk id="28" creationId="{EF5079F0-3C42-FE60-3E88-5765CF62A465}"/>
          </ac:cxnSpMkLst>
        </pc:cxnChg>
      </pc:sldChg>
      <pc:sldChg chg="delSp modSp add del mod">
        <pc:chgData name="Larissa Do Carmo Leal" userId="e80dcb70-07cf-4f5f-af26-bc2dd39b8b1c" providerId="ADAL" clId="{CA99F180-F2C7-460E-94FD-EF6956513190}" dt="2026-02-12T02:56:58.902" v="2620" actId="47"/>
        <pc:sldMkLst>
          <pc:docMk/>
          <pc:sldMk cId="1101406288" sldId="793"/>
        </pc:sldMkLst>
        <pc:spChg chg="del mod">
          <ac:chgData name="Larissa Do Carmo Leal" userId="e80dcb70-07cf-4f5f-af26-bc2dd39b8b1c" providerId="ADAL" clId="{CA99F180-F2C7-460E-94FD-EF6956513190}" dt="2026-02-12T02:11:42.999" v="1363" actId="478"/>
          <ac:spMkLst>
            <pc:docMk/>
            <pc:sldMk cId="1101406288" sldId="793"/>
            <ac:spMk id="6" creationId="{E651EA8F-B764-0D62-C6DA-084C4D404F11}"/>
          </ac:spMkLst>
        </pc:spChg>
        <pc:spChg chg="del">
          <ac:chgData name="Larissa Do Carmo Leal" userId="e80dcb70-07cf-4f5f-af26-bc2dd39b8b1c" providerId="ADAL" clId="{CA99F180-F2C7-460E-94FD-EF6956513190}" dt="2026-02-12T02:11:40.961" v="1361" actId="478"/>
          <ac:spMkLst>
            <pc:docMk/>
            <pc:sldMk cId="1101406288" sldId="793"/>
            <ac:spMk id="9" creationId="{7983A8B4-D9C2-8002-1C2D-0F466B183EB8}"/>
          </ac:spMkLst>
        </pc:spChg>
      </pc:sldChg>
      <pc:sldChg chg="addSp delSp modSp add mod modShow">
        <pc:chgData name="Larissa Do Carmo Leal" userId="e80dcb70-07cf-4f5f-af26-bc2dd39b8b1c" providerId="ADAL" clId="{CA99F180-F2C7-460E-94FD-EF6956513190}" dt="2026-02-12T02:26:46.757" v="1870" actId="729"/>
        <pc:sldMkLst>
          <pc:docMk/>
          <pc:sldMk cId="0" sldId="794"/>
        </pc:sldMkLst>
        <pc:spChg chg="add mod ord">
          <ac:chgData name="Larissa Do Carmo Leal" userId="e80dcb70-07cf-4f5f-af26-bc2dd39b8b1c" providerId="ADAL" clId="{CA99F180-F2C7-460E-94FD-EF6956513190}" dt="2026-02-12T02:24:07.679" v="1839" actId="14100"/>
          <ac:spMkLst>
            <pc:docMk/>
            <pc:sldMk cId="0" sldId="794"/>
            <ac:spMk id="6" creationId="{A81F1FE6-613A-34E3-023E-02BC37F4B007}"/>
          </ac:spMkLst>
        </pc:spChg>
        <pc:spChg chg="mod">
          <ac:chgData name="Larissa Do Carmo Leal" userId="e80dcb70-07cf-4f5f-af26-bc2dd39b8b1c" providerId="ADAL" clId="{CA99F180-F2C7-460E-94FD-EF6956513190}" dt="2026-02-12T02:20:30.675" v="1681" actId="14100"/>
          <ac:spMkLst>
            <pc:docMk/>
            <pc:sldMk cId="0" sldId="794"/>
            <ac:spMk id="143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4:35.962" v="1847" actId="1076"/>
          <ac:spMkLst>
            <pc:docMk/>
            <pc:sldMk cId="0" sldId="794"/>
            <ac:spMk id="144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4:28.202" v="1845" actId="1076"/>
          <ac:spMkLst>
            <pc:docMk/>
            <pc:sldMk cId="0" sldId="794"/>
            <ac:spMk id="147" creationId="{00000000-0000-0000-0000-000000000000}"/>
          </ac:spMkLst>
        </pc:spChg>
        <pc:spChg chg="del mod">
          <ac:chgData name="Larissa Do Carmo Leal" userId="e80dcb70-07cf-4f5f-af26-bc2dd39b8b1c" providerId="ADAL" clId="{CA99F180-F2C7-460E-94FD-EF6956513190}" dt="2026-02-12T02:23:59.284" v="1836" actId="478"/>
          <ac:spMkLst>
            <pc:docMk/>
            <pc:sldMk cId="0" sldId="794"/>
            <ac:spMk id="149" creationId="{00000000-0000-0000-0000-000000000000}"/>
          </ac:spMkLst>
        </pc:spChg>
        <pc:spChg chg="del mod">
          <ac:chgData name="Larissa Do Carmo Leal" userId="e80dcb70-07cf-4f5f-af26-bc2dd39b8b1c" providerId="ADAL" clId="{CA99F180-F2C7-460E-94FD-EF6956513190}" dt="2026-02-12T02:24:00.112" v="1837" actId="478"/>
          <ac:spMkLst>
            <pc:docMk/>
            <pc:sldMk cId="0" sldId="794"/>
            <ac:spMk id="151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2:49.945" v="1771" actId="1038"/>
          <ac:spMkLst>
            <pc:docMk/>
            <pc:sldMk cId="0" sldId="794"/>
            <ac:spMk id="152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2:49.945" v="1771" actId="1038"/>
          <ac:spMkLst>
            <pc:docMk/>
            <pc:sldMk cId="0" sldId="794"/>
            <ac:spMk id="153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2:49.945" v="1771" actId="1038"/>
          <ac:spMkLst>
            <pc:docMk/>
            <pc:sldMk cId="0" sldId="794"/>
            <ac:spMk id="154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2:49.945" v="1771" actId="1038"/>
          <ac:spMkLst>
            <pc:docMk/>
            <pc:sldMk cId="0" sldId="794"/>
            <ac:spMk id="155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2:49.945" v="1771" actId="1038"/>
          <ac:spMkLst>
            <pc:docMk/>
            <pc:sldMk cId="0" sldId="794"/>
            <ac:spMk id="156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2:49.945" v="1771" actId="1038"/>
          <ac:spMkLst>
            <pc:docMk/>
            <pc:sldMk cId="0" sldId="794"/>
            <ac:spMk id="157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2:49.945" v="1771" actId="1038"/>
          <ac:spMkLst>
            <pc:docMk/>
            <pc:sldMk cId="0" sldId="794"/>
            <ac:spMk id="158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2:49.945" v="1771" actId="1038"/>
          <ac:spMkLst>
            <pc:docMk/>
            <pc:sldMk cId="0" sldId="794"/>
            <ac:spMk id="159" creationId="{00000000-0000-0000-0000-000000000000}"/>
          </ac:spMkLst>
        </pc:spChg>
        <pc:picChg chg="del">
          <ac:chgData name="Larissa Do Carmo Leal" userId="e80dcb70-07cf-4f5f-af26-bc2dd39b8b1c" providerId="ADAL" clId="{CA99F180-F2C7-460E-94FD-EF6956513190}" dt="2026-02-12T02:24:30.018" v="1846" actId="478"/>
          <ac:picMkLst>
            <pc:docMk/>
            <pc:sldMk cId="0" sldId="794"/>
            <ac:picMk id="145" creationId="{00000000-0000-0000-0000-000000000000}"/>
          </ac:picMkLst>
        </pc:picChg>
        <pc:cxnChg chg="add del mod">
          <ac:chgData name="Larissa Do Carmo Leal" userId="e80dcb70-07cf-4f5f-af26-bc2dd39b8b1c" providerId="ADAL" clId="{CA99F180-F2C7-460E-94FD-EF6956513190}" dt="2026-02-12T02:26:16.380" v="1867" actId="478"/>
          <ac:cxnSpMkLst>
            <pc:docMk/>
            <pc:sldMk cId="0" sldId="794"/>
            <ac:cxnSpMk id="9" creationId="{D5901FB1-8B7B-3D81-C0CC-B3FA45970CEF}"/>
          </ac:cxnSpMkLst>
        </pc:cxnChg>
        <pc:cxnChg chg="del mod">
          <ac:chgData name="Larissa Do Carmo Leal" userId="e80dcb70-07cf-4f5f-af26-bc2dd39b8b1c" providerId="ADAL" clId="{CA99F180-F2C7-460E-94FD-EF6956513190}" dt="2026-02-12T02:23:58.488" v="1835" actId="478"/>
          <ac:cxnSpMkLst>
            <pc:docMk/>
            <pc:sldMk cId="0" sldId="794"/>
            <ac:cxnSpMk id="148" creationId="{00000000-0000-0000-0000-000000000000}"/>
          </ac:cxnSpMkLst>
        </pc:cxnChg>
        <pc:cxnChg chg="del mod">
          <ac:chgData name="Larissa Do Carmo Leal" userId="e80dcb70-07cf-4f5f-af26-bc2dd39b8b1c" providerId="ADAL" clId="{CA99F180-F2C7-460E-94FD-EF6956513190}" dt="2026-02-12T02:24:00.669" v="1838" actId="478"/>
          <ac:cxnSpMkLst>
            <pc:docMk/>
            <pc:sldMk cId="0" sldId="794"/>
            <ac:cxnSpMk id="150" creationId="{00000000-0000-0000-0000-000000000000}"/>
          </ac:cxnSpMkLst>
        </pc:cxnChg>
      </pc:sldChg>
      <pc:sldChg chg="modSp add mod modShow">
        <pc:chgData name="Larissa Do Carmo Leal" userId="e80dcb70-07cf-4f5f-af26-bc2dd39b8b1c" providerId="ADAL" clId="{CA99F180-F2C7-460E-94FD-EF6956513190}" dt="2026-02-12T03:30:01.061" v="3320" actId="14100"/>
        <pc:sldMkLst>
          <pc:docMk/>
          <pc:sldMk cId="0" sldId="795"/>
        </pc:sldMkLst>
        <pc:spChg chg="mod">
          <ac:chgData name="Larissa Do Carmo Leal" userId="e80dcb70-07cf-4f5f-af26-bc2dd39b8b1c" providerId="ADAL" clId="{CA99F180-F2C7-460E-94FD-EF6956513190}" dt="2026-02-12T02:26:39.141" v="1869" actId="207"/>
          <ac:spMkLst>
            <pc:docMk/>
            <pc:sldMk cId="0" sldId="795"/>
            <ac:spMk id="185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2:26:39.141" v="1869" actId="207"/>
          <ac:spMkLst>
            <pc:docMk/>
            <pc:sldMk cId="0" sldId="795"/>
            <ac:spMk id="187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3:30:01.061" v="3320" actId="14100"/>
          <ac:spMkLst>
            <pc:docMk/>
            <pc:sldMk cId="0" sldId="795"/>
            <ac:spMk id="189" creationId="{00000000-0000-0000-0000-000000000000}"/>
          </ac:spMkLst>
        </pc:spChg>
        <pc:spChg chg="mod">
          <ac:chgData name="Larissa Do Carmo Leal" userId="e80dcb70-07cf-4f5f-af26-bc2dd39b8b1c" providerId="ADAL" clId="{CA99F180-F2C7-460E-94FD-EF6956513190}" dt="2026-02-12T03:30:01.061" v="3320" actId="14100"/>
          <ac:spMkLst>
            <pc:docMk/>
            <pc:sldMk cId="0" sldId="795"/>
            <ac:spMk id="190" creationId="{00000000-0000-0000-0000-000000000000}"/>
          </ac:spMkLst>
        </pc:spChg>
        <pc:picChg chg="mod">
          <ac:chgData name="Larissa Do Carmo Leal" userId="e80dcb70-07cf-4f5f-af26-bc2dd39b8b1c" providerId="ADAL" clId="{CA99F180-F2C7-460E-94FD-EF6956513190}" dt="2026-02-12T03:30:01.061" v="3320" actId="14100"/>
          <ac:picMkLst>
            <pc:docMk/>
            <pc:sldMk cId="0" sldId="795"/>
            <ac:picMk id="188" creationId="{00000000-0000-0000-0000-000000000000}"/>
          </ac:picMkLst>
        </pc:picChg>
      </pc:sldChg>
      <pc:sldChg chg="add del">
        <pc:chgData name="Larissa Do Carmo Leal" userId="e80dcb70-07cf-4f5f-af26-bc2dd39b8b1c" providerId="ADAL" clId="{CA99F180-F2C7-460E-94FD-EF6956513190}" dt="2026-02-12T02:19:28.613" v="1667"/>
        <pc:sldMkLst>
          <pc:docMk/>
          <pc:sldMk cId="0" sldId="796"/>
        </pc:sldMkLst>
      </pc:sldChg>
      <pc:sldChg chg="addSp delSp modSp add mod">
        <pc:chgData name="Larissa Do Carmo Leal" userId="e80dcb70-07cf-4f5f-af26-bc2dd39b8b1c" providerId="ADAL" clId="{CA99F180-F2C7-460E-94FD-EF6956513190}" dt="2026-02-12T04:10:42.008" v="4213" actId="20577"/>
        <pc:sldMkLst>
          <pc:docMk/>
          <pc:sldMk cId="1256156204" sldId="796"/>
        </pc:sldMkLst>
        <pc:spChg chg="mod">
          <ac:chgData name="Larissa Do Carmo Leal" userId="e80dcb70-07cf-4f5f-af26-bc2dd39b8b1c" providerId="ADAL" clId="{CA99F180-F2C7-460E-94FD-EF6956513190}" dt="2026-02-12T02:39:46.949" v="2138" actId="108"/>
          <ac:spMkLst>
            <pc:docMk/>
            <pc:sldMk cId="1256156204" sldId="796"/>
            <ac:spMk id="2" creationId="{82024DE6-A8AB-E165-9F9B-A8B564F28EDC}"/>
          </ac:spMkLst>
        </pc:spChg>
        <pc:spChg chg="mod">
          <ac:chgData name="Larissa Do Carmo Leal" userId="e80dcb70-07cf-4f5f-af26-bc2dd39b8b1c" providerId="ADAL" clId="{CA99F180-F2C7-460E-94FD-EF6956513190}" dt="2026-02-12T02:40:17.918" v="2157" actId="20577"/>
          <ac:spMkLst>
            <pc:docMk/>
            <pc:sldMk cId="1256156204" sldId="796"/>
            <ac:spMk id="3" creationId="{56667FD7-787E-4E66-F307-6B46359239E2}"/>
          </ac:spMkLst>
        </pc:spChg>
        <pc:spChg chg="add del mod">
          <ac:chgData name="Larissa Do Carmo Leal" userId="e80dcb70-07cf-4f5f-af26-bc2dd39b8b1c" providerId="ADAL" clId="{CA99F180-F2C7-460E-94FD-EF6956513190}" dt="2026-02-12T02:39:54.684" v="2141" actId="478"/>
          <ac:spMkLst>
            <pc:docMk/>
            <pc:sldMk cId="1256156204" sldId="796"/>
            <ac:spMk id="4" creationId="{FCD040A1-7BE2-1DDB-022B-B35DA1433313}"/>
          </ac:spMkLst>
        </pc:spChg>
        <pc:spChg chg="add mod">
          <ac:chgData name="Larissa Do Carmo Leal" userId="e80dcb70-07cf-4f5f-af26-bc2dd39b8b1c" providerId="ADAL" clId="{CA99F180-F2C7-460E-94FD-EF6956513190}" dt="2026-02-12T04:10:42.008" v="4213" actId="20577"/>
          <ac:spMkLst>
            <pc:docMk/>
            <pc:sldMk cId="1256156204" sldId="796"/>
            <ac:spMk id="5" creationId="{A8EFE204-457E-8B08-C48A-379EE195E4D2}"/>
          </ac:spMkLst>
        </pc:spChg>
        <pc:spChg chg="mod">
          <ac:chgData name="Larissa Do Carmo Leal" userId="e80dcb70-07cf-4f5f-af26-bc2dd39b8b1c" providerId="ADAL" clId="{CA99F180-F2C7-460E-94FD-EF6956513190}" dt="2026-02-12T02:39:19.329" v="2134" actId="20577"/>
          <ac:spMkLst>
            <pc:docMk/>
            <pc:sldMk cId="1256156204" sldId="796"/>
            <ac:spMk id="6" creationId="{EB9B93AC-D217-76D2-7A37-D349B24F36F0}"/>
          </ac:spMkLst>
        </pc:spChg>
        <pc:spChg chg="add del">
          <ac:chgData name="Larissa Do Carmo Leal" userId="e80dcb70-07cf-4f5f-af26-bc2dd39b8b1c" providerId="ADAL" clId="{CA99F180-F2C7-460E-94FD-EF6956513190}" dt="2026-02-12T02:49:24.926" v="2349" actId="478"/>
          <ac:spMkLst>
            <pc:docMk/>
            <pc:sldMk cId="1256156204" sldId="796"/>
            <ac:spMk id="38" creationId="{DE9282D2-B16B-2B2C-7B5E-66105895E62C}"/>
          </ac:spMkLst>
        </pc:spChg>
        <pc:grpChg chg="mod">
          <ac:chgData name="Larissa Do Carmo Leal" userId="e80dcb70-07cf-4f5f-af26-bc2dd39b8b1c" providerId="ADAL" clId="{CA99F180-F2C7-460E-94FD-EF6956513190}" dt="2026-02-12T02:41:27.172" v="2192" actId="1076"/>
          <ac:grpSpMkLst>
            <pc:docMk/>
            <pc:sldMk cId="1256156204" sldId="796"/>
            <ac:grpSpMk id="30" creationId="{6DE9A557-1E0E-FF05-BD91-5016A54EAAD0}"/>
          </ac:grpSpMkLst>
        </pc:grpChg>
      </pc:sldChg>
      <pc:sldChg chg="addSp delSp modSp new del mod modClrScheme chgLayout">
        <pc:chgData name="Larissa Do Carmo Leal" userId="e80dcb70-07cf-4f5f-af26-bc2dd39b8b1c" providerId="ADAL" clId="{CA99F180-F2C7-460E-94FD-EF6956513190}" dt="2026-02-12T02:26:49.274" v="1871" actId="47"/>
        <pc:sldMkLst>
          <pc:docMk/>
          <pc:sldMk cId="2484181576" sldId="796"/>
        </pc:sldMkLst>
        <pc:spChg chg="del">
          <ac:chgData name="Larissa Do Carmo Leal" userId="e80dcb70-07cf-4f5f-af26-bc2dd39b8b1c" providerId="ADAL" clId="{CA99F180-F2C7-460E-94FD-EF6956513190}" dt="2026-02-12T02:19:44.309" v="1669" actId="6264"/>
          <ac:spMkLst>
            <pc:docMk/>
            <pc:sldMk cId="2484181576" sldId="796"/>
            <ac:spMk id="2" creationId="{FA801C5D-2C72-5DF9-D33C-374F6748DBAE}"/>
          </ac:spMkLst>
        </pc:spChg>
        <pc:spChg chg="del">
          <ac:chgData name="Larissa Do Carmo Leal" userId="e80dcb70-07cf-4f5f-af26-bc2dd39b8b1c" providerId="ADAL" clId="{CA99F180-F2C7-460E-94FD-EF6956513190}" dt="2026-02-12T02:19:44.309" v="1669" actId="6264"/>
          <ac:spMkLst>
            <pc:docMk/>
            <pc:sldMk cId="2484181576" sldId="796"/>
            <ac:spMk id="3" creationId="{D80BF410-D278-98F2-A470-C0E7DE755697}"/>
          </ac:spMkLst>
        </pc:spChg>
        <pc:spChg chg="add del mod ord">
          <ac:chgData name="Larissa Do Carmo Leal" userId="e80dcb70-07cf-4f5f-af26-bc2dd39b8b1c" providerId="ADAL" clId="{CA99F180-F2C7-460E-94FD-EF6956513190}" dt="2026-02-12T02:19:49.971" v="1670" actId="700"/>
          <ac:spMkLst>
            <pc:docMk/>
            <pc:sldMk cId="2484181576" sldId="796"/>
            <ac:spMk id="4" creationId="{EF189A1E-9AC8-6B86-B609-BF70729B752C}"/>
          </ac:spMkLst>
        </pc:spChg>
        <pc:spChg chg="add del mod ord">
          <ac:chgData name="Larissa Do Carmo Leal" userId="e80dcb70-07cf-4f5f-af26-bc2dd39b8b1c" providerId="ADAL" clId="{CA99F180-F2C7-460E-94FD-EF6956513190}" dt="2026-02-12T02:19:49.971" v="1670" actId="700"/>
          <ac:spMkLst>
            <pc:docMk/>
            <pc:sldMk cId="2484181576" sldId="796"/>
            <ac:spMk id="5" creationId="{769EED8C-467C-2225-AE19-8BF75574E6BA}"/>
          </ac:spMkLst>
        </pc:spChg>
        <pc:spChg chg="add del mod ord">
          <ac:chgData name="Larissa Do Carmo Leal" userId="e80dcb70-07cf-4f5f-af26-bc2dd39b8b1c" providerId="ADAL" clId="{CA99F180-F2C7-460E-94FD-EF6956513190}" dt="2026-02-12T02:19:59.624" v="1671" actId="700"/>
          <ac:spMkLst>
            <pc:docMk/>
            <pc:sldMk cId="2484181576" sldId="796"/>
            <ac:spMk id="6" creationId="{C6A7E8FB-8E18-02CB-173C-E60BF8180056}"/>
          </ac:spMkLst>
        </pc:spChg>
        <pc:spChg chg="add del mod ord">
          <ac:chgData name="Larissa Do Carmo Leal" userId="e80dcb70-07cf-4f5f-af26-bc2dd39b8b1c" providerId="ADAL" clId="{CA99F180-F2C7-460E-94FD-EF6956513190}" dt="2026-02-12T02:20:34.170" v="1686" actId="478"/>
          <ac:spMkLst>
            <pc:docMk/>
            <pc:sldMk cId="2484181576" sldId="796"/>
            <ac:spMk id="7" creationId="{381085E2-1EA4-1900-9F9E-DFCD3D61E74C}"/>
          </ac:spMkLst>
        </pc:spChg>
        <pc:spChg chg="add del mod ord">
          <ac:chgData name="Larissa Do Carmo Leal" userId="e80dcb70-07cf-4f5f-af26-bc2dd39b8b1c" providerId="ADAL" clId="{CA99F180-F2C7-460E-94FD-EF6956513190}" dt="2026-02-12T02:20:05.729" v="1672" actId="478"/>
          <ac:spMkLst>
            <pc:docMk/>
            <pc:sldMk cId="2484181576" sldId="796"/>
            <ac:spMk id="8" creationId="{81E0C239-6D9F-9FE9-4417-408EB7741276}"/>
          </ac:spMkLst>
        </pc:spChg>
      </pc:sldChg>
      <pc:sldChg chg="add del">
        <pc:chgData name="Larissa Do Carmo Leal" userId="e80dcb70-07cf-4f5f-af26-bc2dd39b8b1c" providerId="ADAL" clId="{CA99F180-F2C7-460E-94FD-EF6956513190}" dt="2026-02-12T02:42:53.135" v="2200" actId="47"/>
        <pc:sldMkLst>
          <pc:docMk/>
          <pc:sldMk cId="0" sldId="797"/>
        </pc:sldMkLst>
      </pc:sldChg>
      <pc:sldChg chg="addSp delSp modSp add del mod">
        <pc:chgData name="Larissa Do Carmo Leal" userId="e80dcb70-07cf-4f5f-af26-bc2dd39b8b1c" providerId="ADAL" clId="{CA99F180-F2C7-460E-94FD-EF6956513190}" dt="2026-02-12T02:25:54.357" v="1862" actId="2890"/>
        <pc:sldMkLst>
          <pc:docMk/>
          <pc:sldMk cId="1616357357" sldId="797"/>
        </pc:sldMkLst>
        <pc:spChg chg="mod">
          <ac:chgData name="Larissa Do Carmo Leal" userId="e80dcb70-07cf-4f5f-af26-bc2dd39b8b1c" providerId="ADAL" clId="{CA99F180-F2C7-460E-94FD-EF6956513190}" dt="2026-02-12T02:25:31.628" v="1854" actId="1076"/>
          <ac:spMkLst>
            <pc:docMk/>
            <pc:sldMk cId="1616357357" sldId="797"/>
            <ac:spMk id="6" creationId="{F4826AEC-9544-0D24-7ED1-E0311915F364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69" creationId="{00000000-0000-0000-0000-000000000000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71" creationId="{00000000-0000-0000-0000-000000000000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73" creationId="{00000000-0000-0000-0000-000000000000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74" creationId="{00000000-0000-0000-0000-000000000000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75" creationId="{00000000-0000-0000-0000-000000000000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76" creationId="{00000000-0000-0000-0000-000000000000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77" creationId="{00000000-0000-0000-0000-000000000000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78" creationId="{00000000-0000-0000-0000-000000000000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79" creationId="{00000000-0000-0000-0000-000000000000}"/>
          </ac:spMkLst>
        </pc:spChg>
        <pc:spChg chg="add mod">
          <ac:chgData name="Larissa Do Carmo Leal" userId="e80dcb70-07cf-4f5f-af26-bc2dd39b8b1c" providerId="ADAL" clId="{CA99F180-F2C7-460E-94FD-EF6956513190}" dt="2026-02-12T02:25:46.513" v="1860" actId="1076"/>
          <ac:spMkLst>
            <pc:docMk/>
            <pc:sldMk cId="1616357357" sldId="797"/>
            <ac:spMk id="180" creationId="{00000000-0000-0000-0000-000000000000}"/>
          </ac:spMkLst>
        </pc:spChg>
        <pc:picChg chg="add del">
          <ac:chgData name="Larissa Do Carmo Leal" userId="e80dcb70-07cf-4f5f-af26-bc2dd39b8b1c" providerId="ADAL" clId="{CA99F180-F2C7-460E-94FD-EF6956513190}" dt="2026-02-12T02:25:32.099" v="1855" actId="478"/>
          <ac:picMkLst>
            <pc:docMk/>
            <pc:sldMk cId="1616357357" sldId="797"/>
            <ac:picMk id="146" creationId="{AE155377-FA4B-CC4F-FAFB-968F586118D4}"/>
          </ac:picMkLst>
        </pc:picChg>
      </pc:sldChg>
      <pc:sldChg chg="add 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0" sldId="798"/>
        </pc:sldMkLst>
      </pc:sldChg>
      <pc:sldChg chg="add 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0" sldId="799"/>
        </pc:sldMkLst>
      </pc:sldChg>
      <pc:sldChg chg="add 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0" sldId="800"/>
        </pc:sldMkLst>
      </pc:sldChg>
      <pc:sldChg chg="add del">
        <pc:chgData name="Larissa Do Carmo Leal" userId="e80dcb70-07cf-4f5f-af26-bc2dd39b8b1c" providerId="ADAL" clId="{CA99F180-F2C7-460E-94FD-EF6956513190}" dt="2026-02-12T02:43:15.163" v="2201" actId="47"/>
        <pc:sldMkLst>
          <pc:docMk/>
          <pc:sldMk cId="0" sldId="801"/>
        </pc:sldMkLst>
      </pc:sldChg>
      <pc:sldChg chg="add del">
        <pc:chgData name="Larissa Do Carmo Leal" userId="e80dcb70-07cf-4f5f-af26-bc2dd39b8b1c" providerId="ADAL" clId="{CA99F180-F2C7-460E-94FD-EF6956513190}" dt="2026-02-12T03:35:23.584" v="3395" actId="47"/>
        <pc:sldMkLst>
          <pc:docMk/>
          <pc:sldMk cId="0" sldId="802"/>
        </pc:sldMkLst>
      </pc:sldChg>
      <pc:sldChg chg="addSp delSp modSp add mod ord">
        <pc:chgData name="Larissa Do Carmo Leal" userId="e80dcb70-07cf-4f5f-af26-bc2dd39b8b1c" providerId="ADAL" clId="{CA99F180-F2C7-460E-94FD-EF6956513190}" dt="2026-02-12T04:03:33.241" v="4116" actId="20577"/>
        <pc:sldMkLst>
          <pc:docMk/>
          <pc:sldMk cId="3849182189" sldId="803"/>
        </pc:sldMkLst>
        <pc:spChg chg="mod">
          <ac:chgData name="Larissa Do Carmo Leal" userId="e80dcb70-07cf-4f5f-af26-bc2dd39b8b1c" providerId="ADAL" clId="{CA99F180-F2C7-460E-94FD-EF6956513190}" dt="2026-02-12T03:57:40.925" v="3875" actId="1076"/>
          <ac:spMkLst>
            <pc:docMk/>
            <pc:sldMk cId="3849182189" sldId="803"/>
            <ac:spMk id="3" creationId="{21F7BA2B-45DE-A4C1-48E1-B710495C75CC}"/>
          </ac:spMkLst>
        </pc:spChg>
        <pc:spChg chg="del">
          <ac:chgData name="Larissa Do Carmo Leal" userId="e80dcb70-07cf-4f5f-af26-bc2dd39b8b1c" providerId="ADAL" clId="{CA99F180-F2C7-460E-94FD-EF6956513190}" dt="2026-02-12T03:01:07.602" v="2634" actId="478"/>
          <ac:spMkLst>
            <pc:docMk/>
            <pc:sldMk cId="3849182189" sldId="803"/>
            <ac:spMk id="4" creationId="{C2BF4899-28AC-1929-1612-C9B04F50F0CE}"/>
          </ac:spMkLst>
        </pc:spChg>
        <pc:spChg chg="del">
          <ac:chgData name="Larissa Do Carmo Leal" userId="e80dcb70-07cf-4f5f-af26-bc2dd39b8b1c" providerId="ADAL" clId="{CA99F180-F2C7-460E-94FD-EF6956513190}" dt="2026-02-12T03:37:08.892" v="3401" actId="478"/>
          <ac:spMkLst>
            <pc:docMk/>
            <pc:sldMk cId="3849182189" sldId="803"/>
            <ac:spMk id="5" creationId="{50182D92-21CD-24D3-EB66-FC00D6A0F91E}"/>
          </ac:spMkLst>
        </pc:spChg>
        <pc:spChg chg="add mod">
          <ac:chgData name="Larissa Do Carmo Leal" userId="e80dcb70-07cf-4f5f-af26-bc2dd39b8b1c" providerId="ADAL" clId="{CA99F180-F2C7-460E-94FD-EF6956513190}" dt="2026-02-12T04:03:33.241" v="4116" actId="20577"/>
          <ac:spMkLst>
            <pc:docMk/>
            <pc:sldMk cId="3849182189" sldId="803"/>
            <ac:spMk id="6" creationId="{793A756E-B376-6317-0268-9EC4BA296F22}"/>
          </ac:spMkLst>
        </pc:spChg>
        <pc:grpChg chg="add del mod">
          <ac:chgData name="Larissa Do Carmo Leal" userId="e80dcb70-07cf-4f5f-af26-bc2dd39b8b1c" providerId="ADAL" clId="{CA99F180-F2C7-460E-94FD-EF6956513190}" dt="2026-02-12T03:57:37.476" v="3874" actId="1076"/>
          <ac:grpSpMkLst>
            <pc:docMk/>
            <pc:sldMk cId="3849182189" sldId="803"/>
            <ac:grpSpMk id="30" creationId="{C882B895-F458-0ECD-08B2-2F3A8C65F7C2}"/>
          </ac:grpSpMkLst>
        </pc:grpChg>
      </pc:sldChg>
      <pc:sldChg chg="addSp delSp modSp add mod">
        <pc:chgData name="Larissa Do Carmo Leal" userId="e80dcb70-07cf-4f5f-af26-bc2dd39b8b1c" providerId="ADAL" clId="{CA99F180-F2C7-460E-94FD-EF6956513190}" dt="2026-02-12T03:51:35.664" v="3750" actId="20577"/>
        <pc:sldMkLst>
          <pc:docMk/>
          <pc:sldMk cId="2119171480" sldId="804"/>
        </pc:sldMkLst>
        <pc:spChg chg="del">
          <ac:chgData name="Larissa Do Carmo Leal" userId="e80dcb70-07cf-4f5f-af26-bc2dd39b8b1c" providerId="ADAL" clId="{CA99F180-F2C7-460E-94FD-EF6956513190}" dt="2026-02-12T03:16:16.458" v="3092" actId="478"/>
          <ac:spMkLst>
            <pc:docMk/>
            <pc:sldMk cId="2119171480" sldId="804"/>
            <ac:spMk id="3" creationId="{DF80F5BE-7E6D-A958-6687-CDD306705FE3}"/>
          </ac:spMkLst>
        </pc:spChg>
        <pc:spChg chg="add mod">
          <ac:chgData name="Larissa Do Carmo Leal" userId="e80dcb70-07cf-4f5f-af26-bc2dd39b8b1c" providerId="ADAL" clId="{CA99F180-F2C7-460E-94FD-EF6956513190}" dt="2026-02-12T03:51:35.664" v="3750" actId="20577"/>
          <ac:spMkLst>
            <pc:docMk/>
            <pc:sldMk cId="2119171480" sldId="804"/>
            <ac:spMk id="4" creationId="{C8D1A2D7-B325-7178-3CD1-11E00C6EB860}"/>
          </ac:spMkLst>
        </pc:spChg>
        <pc:spChg chg="add mod">
          <ac:chgData name="Larissa Do Carmo Leal" userId="e80dcb70-07cf-4f5f-af26-bc2dd39b8b1c" providerId="ADAL" clId="{CA99F180-F2C7-460E-94FD-EF6956513190}" dt="2026-02-12T03:18:42.044" v="3134" actId="1038"/>
          <ac:spMkLst>
            <pc:docMk/>
            <pc:sldMk cId="2119171480" sldId="804"/>
            <ac:spMk id="5" creationId="{0605C548-DAD9-0577-8587-A9B164C854D8}"/>
          </ac:spMkLst>
        </pc:spChg>
        <pc:spChg chg="add mod">
          <ac:chgData name="Larissa Do Carmo Leal" userId="e80dcb70-07cf-4f5f-af26-bc2dd39b8b1c" providerId="ADAL" clId="{CA99F180-F2C7-460E-94FD-EF6956513190}" dt="2026-02-12T03:50:44.541" v="3717"/>
          <ac:spMkLst>
            <pc:docMk/>
            <pc:sldMk cId="2119171480" sldId="804"/>
            <ac:spMk id="6" creationId="{602CEE18-0D69-19B7-B1E3-29A34B46847C}"/>
          </ac:spMkLst>
        </pc:spChg>
        <pc:grpChg chg="mod">
          <ac:chgData name="Larissa Do Carmo Leal" userId="e80dcb70-07cf-4f5f-af26-bc2dd39b8b1c" providerId="ADAL" clId="{CA99F180-F2C7-460E-94FD-EF6956513190}" dt="2026-02-12T03:16:12.671" v="3090" actId="1076"/>
          <ac:grpSpMkLst>
            <pc:docMk/>
            <pc:sldMk cId="2119171480" sldId="804"/>
            <ac:grpSpMk id="30" creationId="{832AC4D8-7800-F579-95DF-31B2848D09F4}"/>
          </ac:grpSpMkLst>
        </pc:grpChg>
      </pc:sldChg>
      <pc:sldChg chg="addSp delSp modSp add mod ord">
        <pc:chgData name="Larissa Do Carmo Leal" userId="e80dcb70-07cf-4f5f-af26-bc2dd39b8b1c" providerId="ADAL" clId="{CA99F180-F2C7-460E-94FD-EF6956513190}" dt="2026-02-12T04:22:28.255" v="4699" actId="1076"/>
        <pc:sldMkLst>
          <pc:docMk/>
          <pc:sldMk cId="4291522718" sldId="805"/>
        </pc:sldMkLst>
        <pc:spChg chg="add mod">
          <ac:chgData name="Larissa Do Carmo Leal" userId="e80dcb70-07cf-4f5f-af26-bc2dd39b8b1c" providerId="ADAL" clId="{CA99F180-F2C7-460E-94FD-EF6956513190}" dt="2026-02-12T04:19:26.754" v="4637" actId="20577"/>
          <ac:spMkLst>
            <pc:docMk/>
            <pc:sldMk cId="4291522718" sldId="805"/>
            <ac:spMk id="2" creationId="{DC26589B-A62F-6A35-3B13-C4C05AA9A890}"/>
          </ac:spMkLst>
        </pc:spChg>
        <pc:spChg chg="mod">
          <ac:chgData name="Larissa Do Carmo Leal" userId="e80dcb70-07cf-4f5f-af26-bc2dd39b8b1c" providerId="ADAL" clId="{CA99F180-F2C7-460E-94FD-EF6956513190}" dt="2026-02-12T04:21:27.420" v="4694" actId="1076"/>
          <ac:spMkLst>
            <pc:docMk/>
            <pc:sldMk cId="4291522718" sldId="805"/>
            <ac:spMk id="9" creationId="{3D91FF64-022F-D02E-A919-724455740235}"/>
          </ac:spMkLst>
        </pc:spChg>
        <pc:spChg chg="add mod">
          <ac:chgData name="Larissa Do Carmo Leal" userId="e80dcb70-07cf-4f5f-af26-bc2dd39b8b1c" providerId="ADAL" clId="{CA99F180-F2C7-460E-94FD-EF6956513190}" dt="2026-02-12T04:22:28.255" v="4699" actId="1076"/>
          <ac:spMkLst>
            <pc:docMk/>
            <pc:sldMk cId="4291522718" sldId="805"/>
            <ac:spMk id="14" creationId="{C46422CF-254B-CE47-3FC5-45B5BB0C7069}"/>
          </ac:spMkLst>
        </pc:spChg>
        <pc:grpChg chg="mod">
          <ac:chgData name="Larissa Do Carmo Leal" userId="e80dcb70-07cf-4f5f-af26-bc2dd39b8b1c" providerId="ADAL" clId="{CA99F180-F2C7-460E-94FD-EF6956513190}" dt="2026-02-12T04:13:53.515" v="4409" actId="1076"/>
          <ac:grpSpMkLst>
            <pc:docMk/>
            <pc:sldMk cId="4291522718" sldId="805"/>
            <ac:grpSpMk id="47" creationId="{D127592F-920F-3CB6-13F3-5F5D1D9D2225}"/>
          </ac:grpSpMkLst>
        </pc:grpChg>
        <pc:picChg chg="add mod">
          <ac:chgData name="Larissa Do Carmo Leal" userId="e80dcb70-07cf-4f5f-af26-bc2dd39b8b1c" providerId="ADAL" clId="{CA99F180-F2C7-460E-94FD-EF6956513190}" dt="2026-02-12T04:20:44.487" v="4684" actId="1076"/>
          <ac:picMkLst>
            <pc:docMk/>
            <pc:sldMk cId="4291522718" sldId="805"/>
            <ac:picMk id="8" creationId="{CE3A2B81-7F4B-1BE7-C933-F350932EC404}"/>
          </ac:picMkLst>
        </pc:picChg>
        <pc:picChg chg="add mod">
          <ac:chgData name="Larissa Do Carmo Leal" userId="e80dcb70-07cf-4f5f-af26-bc2dd39b8b1c" providerId="ADAL" clId="{CA99F180-F2C7-460E-94FD-EF6956513190}" dt="2026-02-12T04:21:39.988" v="4697" actId="1076"/>
          <ac:picMkLst>
            <pc:docMk/>
            <pc:sldMk cId="4291522718" sldId="805"/>
            <ac:picMk id="10" creationId="{81776776-0911-D471-01FB-5FBAAD118B71}"/>
          </ac:picMkLst>
        </pc:picChg>
        <pc:picChg chg="add mod">
          <ac:chgData name="Larissa Do Carmo Leal" userId="e80dcb70-07cf-4f5f-af26-bc2dd39b8b1c" providerId="ADAL" clId="{CA99F180-F2C7-460E-94FD-EF6956513190}" dt="2026-02-12T04:21:35.105" v="4696" actId="1076"/>
          <ac:picMkLst>
            <pc:docMk/>
            <pc:sldMk cId="4291522718" sldId="805"/>
            <ac:picMk id="11" creationId="{A7B9DD78-E941-D379-A9E3-6560A369541F}"/>
          </ac:picMkLst>
        </pc:picChg>
        <pc:picChg chg="add mod">
          <ac:chgData name="Larissa Do Carmo Leal" userId="e80dcb70-07cf-4f5f-af26-bc2dd39b8b1c" providerId="ADAL" clId="{CA99F180-F2C7-460E-94FD-EF6956513190}" dt="2026-02-12T04:21:31.551" v="4695" actId="1076"/>
          <ac:picMkLst>
            <pc:docMk/>
            <pc:sldMk cId="4291522718" sldId="805"/>
            <ac:picMk id="12" creationId="{05628C64-3476-DF13-88E5-66429F1F1985}"/>
          </ac:picMkLst>
        </pc:picChg>
        <pc:cxnChg chg="add del mod">
          <ac:chgData name="Larissa Do Carmo Leal" userId="e80dcb70-07cf-4f5f-af26-bc2dd39b8b1c" providerId="ADAL" clId="{CA99F180-F2C7-460E-94FD-EF6956513190}" dt="2026-02-12T04:17:47.835" v="4546" actId="478"/>
          <ac:cxnSpMkLst>
            <pc:docMk/>
            <pc:sldMk cId="4291522718" sldId="805"/>
            <ac:cxnSpMk id="4" creationId="{FB5AECEB-ABF1-F389-A78D-48B3C1D92D08}"/>
          </ac:cxnSpMkLst>
        </pc:cxnChg>
        <pc:cxnChg chg="add del mod">
          <ac:chgData name="Larissa Do Carmo Leal" userId="e80dcb70-07cf-4f5f-af26-bc2dd39b8b1c" providerId="ADAL" clId="{CA99F180-F2C7-460E-94FD-EF6956513190}" dt="2026-02-12T04:17:54.907" v="4550" actId="478"/>
          <ac:cxnSpMkLst>
            <pc:docMk/>
            <pc:sldMk cId="4291522718" sldId="805"/>
            <ac:cxnSpMk id="5" creationId="{3C82D606-54EA-CE9F-332C-4E035BE6ED10}"/>
          </ac:cxnSpMkLst>
        </pc:cxnChg>
        <pc:cxnChg chg="add del mod">
          <ac:chgData name="Larissa Do Carmo Leal" userId="e80dcb70-07cf-4f5f-af26-bc2dd39b8b1c" providerId="ADAL" clId="{CA99F180-F2C7-460E-94FD-EF6956513190}" dt="2026-02-12T04:17:54.058" v="4549" actId="478"/>
          <ac:cxnSpMkLst>
            <pc:docMk/>
            <pc:sldMk cId="4291522718" sldId="805"/>
            <ac:cxnSpMk id="6" creationId="{8075B979-6E8F-AEAF-03F5-778E0956243B}"/>
          </ac:cxnSpMkLst>
        </pc:cxnChg>
        <pc:cxnChg chg="add del mod">
          <ac:chgData name="Larissa Do Carmo Leal" userId="e80dcb70-07cf-4f5f-af26-bc2dd39b8b1c" providerId="ADAL" clId="{CA99F180-F2C7-460E-94FD-EF6956513190}" dt="2026-02-12T04:17:55.429" v="4551" actId="478"/>
          <ac:cxnSpMkLst>
            <pc:docMk/>
            <pc:sldMk cId="4291522718" sldId="805"/>
            <ac:cxnSpMk id="7" creationId="{36520ED5-76D0-A8E2-D47B-D7F5DAF3EF21}"/>
          </ac:cxnSpMkLst>
        </pc:cxnChg>
      </pc:sldChg>
      <pc:sldChg chg="addSp modSp add mod ord">
        <pc:chgData name="Larissa Do Carmo Leal" userId="e80dcb70-07cf-4f5f-af26-bc2dd39b8b1c" providerId="ADAL" clId="{CA99F180-F2C7-460E-94FD-EF6956513190}" dt="2026-02-12T03:52:50.767" v="3793" actId="20577"/>
        <pc:sldMkLst>
          <pc:docMk/>
          <pc:sldMk cId="1213961995" sldId="806"/>
        </pc:sldMkLst>
        <pc:spChg chg="add mod">
          <ac:chgData name="Larissa Do Carmo Leal" userId="e80dcb70-07cf-4f5f-af26-bc2dd39b8b1c" providerId="ADAL" clId="{CA99F180-F2C7-460E-94FD-EF6956513190}" dt="2026-02-12T03:46:08.022" v="3609"/>
          <ac:spMkLst>
            <pc:docMk/>
            <pc:sldMk cId="1213961995" sldId="806"/>
            <ac:spMk id="2" creationId="{FE7978AE-51BF-AACE-465D-DCC3565BFD29}"/>
          </ac:spMkLst>
        </pc:spChg>
        <pc:spChg chg="mod">
          <ac:chgData name="Larissa Do Carmo Leal" userId="e80dcb70-07cf-4f5f-af26-bc2dd39b8b1c" providerId="ADAL" clId="{CA99F180-F2C7-460E-94FD-EF6956513190}" dt="2026-02-12T03:52:50.767" v="3793" actId="20577"/>
          <ac:spMkLst>
            <pc:docMk/>
            <pc:sldMk cId="1213961995" sldId="806"/>
            <ac:spMk id="9" creationId="{22520B22-04A6-EC86-3C96-01FAE3E3F72C}"/>
          </ac:spMkLst>
        </pc:spChg>
        <pc:picChg chg="add mod">
          <ac:chgData name="Larissa Do Carmo Leal" userId="e80dcb70-07cf-4f5f-af26-bc2dd39b8b1c" providerId="ADAL" clId="{CA99F180-F2C7-460E-94FD-EF6956513190}" dt="2026-02-12T03:47:16.848" v="3620" actId="1076"/>
          <ac:picMkLst>
            <pc:docMk/>
            <pc:sldMk cId="1213961995" sldId="806"/>
            <ac:picMk id="4" creationId="{F39355E3-60F4-7D28-D696-25B10ABA92AB}"/>
          </ac:picMkLst>
        </pc:picChg>
        <pc:picChg chg="add mod">
          <ac:chgData name="Larissa Do Carmo Leal" userId="e80dcb70-07cf-4f5f-af26-bc2dd39b8b1c" providerId="ADAL" clId="{CA99F180-F2C7-460E-94FD-EF6956513190}" dt="2026-02-12T03:47:20.966" v="3622" actId="1076"/>
          <ac:picMkLst>
            <pc:docMk/>
            <pc:sldMk cId="1213961995" sldId="806"/>
            <ac:picMk id="5" creationId="{E39E6211-8E76-F608-647D-E4121641B732}"/>
          </ac:picMkLst>
        </pc:picChg>
        <pc:picChg chg="add mod">
          <ac:chgData name="Larissa Do Carmo Leal" userId="e80dcb70-07cf-4f5f-af26-bc2dd39b8b1c" providerId="ADAL" clId="{CA99F180-F2C7-460E-94FD-EF6956513190}" dt="2026-02-12T03:47:25.117" v="3624" actId="1076"/>
          <ac:picMkLst>
            <pc:docMk/>
            <pc:sldMk cId="1213961995" sldId="806"/>
            <ac:picMk id="6" creationId="{8670BB20-5061-57CC-95FC-32DC73CB5819}"/>
          </ac:picMkLst>
        </pc:picChg>
        <pc:picChg chg="add mod">
          <ac:chgData name="Larissa Do Carmo Leal" userId="e80dcb70-07cf-4f5f-af26-bc2dd39b8b1c" providerId="ADAL" clId="{CA99F180-F2C7-460E-94FD-EF6956513190}" dt="2026-02-12T03:47:30.804" v="3626" actId="1076"/>
          <ac:picMkLst>
            <pc:docMk/>
            <pc:sldMk cId="1213961995" sldId="806"/>
            <ac:picMk id="7" creationId="{9EC36090-8BF0-74A7-320D-7B9D12E1CE2A}"/>
          </ac:picMkLst>
        </pc:picChg>
      </pc:sldChg>
      <pc:sldMasterChg chg="delSldLayout">
        <pc:chgData name="Larissa Do Carmo Leal" userId="e80dcb70-07cf-4f5f-af26-bc2dd39b8b1c" providerId="ADAL" clId="{CA99F180-F2C7-460E-94FD-EF6956513190}" dt="2026-02-12T02:05:29.670" v="1261" actId="47"/>
        <pc:sldMasterMkLst>
          <pc:docMk/>
          <pc:sldMasterMk cId="0" sldId="2147483648"/>
        </pc:sldMasterMkLst>
        <pc:sldLayoutChg chg="del">
          <pc:chgData name="Larissa Do Carmo Leal" userId="e80dcb70-07cf-4f5f-af26-bc2dd39b8b1c" providerId="ADAL" clId="{CA99F180-F2C7-460E-94FD-EF6956513190}" dt="2026-02-12T02:05:29.670" v="1261" actId="47"/>
          <pc:sldLayoutMkLst>
            <pc:docMk/>
            <pc:sldMasterMk cId="0" sldId="2147483648"/>
            <pc:sldLayoutMk cId="2326130285" sldId="2147483657"/>
          </pc:sldLayoutMkLst>
        </pc:sldLayoutChg>
      </pc:sldMasterChg>
    </pc:docChg>
  </pc:docChgLst>
  <pc:docChgLst>
    <pc:chgData name="Larissa Do Carmo Leal" userId="e80dcb70-07cf-4f5f-af26-bc2dd39b8b1c" providerId="ADAL" clId="{C05D66BC-0EDC-4D4C-845A-DCAD300DFF6B}"/>
    <pc:docChg chg="undo redo custSel addSld delSld modSld sldOrd addSection delSection">
      <pc:chgData name="Larissa Do Carmo Leal" userId="e80dcb70-07cf-4f5f-af26-bc2dd39b8b1c" providerId="ADAL" clId="{C05D66BC-0EDC-4D4C-845A-DCAD300DFF6B}" dt="2026-02-12T15:21:36.309" v="5394" actId="1076"/>
      <pc:docMkLst>
        <pc:docMk/>
      </pc:docMkLst>
      <pc:sldChg chg="modSp mod modNotesTx">
        <pc:chgData name="Larissa Do Carmo Leal" userId="e80dcb70-07cf-4f5f-af26-bc2dd39b8b1c" providerId="ADAL" clId="{C05D66BC-0EDC-4D4C-845A-DCAD300DFF6B}" dt="2026-02-12T15:07:32.442" v="4993" actId="20577"/>
        <pc:sldMkLst>
          <pc:docMk/>
          <pc:sldMk cId="0" sldId="257"/>
        </pc:sldMkLst>
        <pc:spChg chg="mod">
          <ac:chgData name="Larissa Do Carmo Leal" userId="e80dcb70-07cf-4f5f-af26-bc2dd39b8b1c" providerId="ADAL" clId="{C05D66BC-0EDC-4D4C-845A-DCAD300DFF6B}" dt="2026-02-12T15:07:32.442" v="4993" actId="20577"/>
          <ac:spMkLst>
            <pc:docMk/>
            <pc:sldMk cId="0" sldId="257"/>
            <ac:spMk id="54" creationId="{00000000-0000-0000-0000-000000000000}"/>
          </ac:spMkLst>
        </pc:spChg>
      </pc:sldChg>
      <pc:sldChg chg="del">
        <pc:chgData name="Larissa Do Carmo Leal" userId="e80dcb70-07cf-4f5f-af26-bc2dd39b8b1c" providerId="ADAL" clId="{C05D66BC-0EDC-4D4C-845A-DCAD300DFF6B}" dt="2026-02-12T14:26:08.190" v="3696" actId="47"/>
        <pc:sldMkLst>
          <pc:docMk/>
          <pc:sldMk cId="0" sldId="258"/>
        </pc:sldMkLst>
      </pc:sldChg>
      <pc:sldChg chg="delSp add del mod ord">
        <pc:chgData name="Larissa Do Carmo Leal" userId="e80dcb70-07cf-4f5f-af26-bc2dd39b8b1c" providerId="ADAL" clId="{C05D66BC-0EDC-4D4C-845A-DCAD300DFF6B}" dt="2026-02-12T14:50:34.300" v="4791" actId="47"/>
        <pc:sldMkLst>
          <pc:docMk/>
          <pc:sldMk cId="3752218027" sldId="259"/>
        </pc:sldMkLst>
        <pc:spChg chg="del">
          <ac:chgData name="Larissa Do Carmo Leal" userId="e80dcb70-07cf-4f5f-af26-bc2dd39b8b1c" providerId="ADAL" clId="{C05D66BC-0EDC-4D4C-845A-DCAD300DFF6B}" dt="2026-02-11T22:03:57.839" v="57" actId="478"/>
          <ac:spMkLst>
            <pc:docMk/>
            <pc:sldMk cId="3752218027" sldId="259"/>
            <ac:spMk id="13" creationId="{34364C83-629D-3E78-08E9-7BF8997A03FC}"/>
          </ac:spMkLst>
        </pc:spChg>
      </pc:sldChg>
      <pc:sldChg chg="addSp delSp modSp add del mod modClrScheme chgLayout">
        <pc:chgData name="Larissa Do Carmo Leal" userId="e80dcb70-07cf-4f5f-af26-bc2dd39b8b1c" providerId="ADAL" clId="{C05D66BC-0EDC-4D4C-845A-DCAD300DFF6B}" dt="2026-02-12T14:50:37.449" v="4794" actId="47"/>
        <pc:sldMkLst>
          <pc:docMk/>
          <pc:sldMk cId="3468630334" sldId="260"/>
        </pc:sldMkLst>
        <pc:spChg chg="add del mod ord">
          <ac:chgData name="Larissa Do Carmo Leal" userId="e80dcb70-07cf-4f5f-af26-bc2dd39b8b1c" providerId="ADAL" clId="{C05D66BC-0EDC-4D4C-845A-DCAD300DFF6B}" dt="2026-02-12T14:44:16.989" v="4672" actId="700"/>
          <ac:spMkLst>
            <pc:docMk/>
            <pc:sldMk cId="3468630334" sldId="260"/>
            <ac:spMk id="2" creationId="{85B0412B-7797-AF5B-6A92-A76C713F03E1}"/>
          </ac:spMkLst>
        </pc:spChg>
        <pc:spChg chg="mod">
          <ac:chgData name="Larissa Do Carmo Leal" userId="e80dcb70-07cf-4f5f-af26-bc2dd39b8b1c" providerId="ADAL" clId="{C05D66BC-0EDC-4D4C-845A-DCAD300DFF6B}" dt="2026-02-12T14:43:47.342" v="4670" actId="1076"/>
          <ac:spMkLst>
            <pc:docMk/>
            <pc:sldMk cId="3468630334" sldId="260"/>
            <ac:spMk id="9" creationId="{E27F8E84-A4D9-F58F-FB6E-428807A35225}"/>
          </ac:spMkLst>
        </pc:spChg>
        <pc:spChg chg="del">
          <ac:chgData name="Larissa Do Carmo Leal" userId="e80dcb70-07cf-4f5f-af26-bc2dd39b8b1c" providerId="ADAL" clId="{C05D66BC-0EDC-4D4C-845A-DCAD300DFF6B}" dt="2026-02-11T22:04:05.073" v="58" actId="478"/>
          <ac:spMkLst>
            <pc:docMk/>
            <pc:sldMk cId="3468630334" sldId="260"/>
            <ac:spMk id="12" creationId="{B9B5B785-7A0D-B0BC-DD78-00BF400E888D}"/>
          </ac:spMkLst>
        </pc:spChg>
      </pc:sldChg>
      <pc:sldChg chg="delSp add del mod">
        <pc:chgData name="Larissa Do Carmo Leal" userId="e80dcb70-07cf-4f5f-af26-bc2dd39b8b1c" providerId="ADAL" clId="{C05D66BC-0EDC-4D4C-845A-DCAD300DFF6B}" dt="2026-02-12T14:50:36.525" v="4793" actId="47"/>
        <pc:sldMkLst>
          <pc:docMk/>
          <pc:sldMk cId="1652786227" sldId="261"/>
        </pc:sldMkLst>
        <pc:spChg chg="del">
          <ac:chgData name="Larissa Do Carmo Leal" userId="e80dcb70-07cf-4f5f-af26-bc2dd39b8b1c" providerId="ADAL" clId="{C05D66BC-0EDC-4D4C-845A-DCAD300DFF6B}" dt="2026-02-11T22:04:07.573" v="59" actId="478"/>
          <ac:spMkLst>
            <pc:docMk/>
            <pc:sldMk cId="1652786227" sldId="261"/>
            <ac:spMk id="11" creationId="{9E0DCC8E-6068-1D61-6848-3EE97FCCEC3A}"/>
          </ac:spMkLst>
        </pc:spChg>
      </pc:sldChg>
      <pc:sldChg chg="delSp add del mod">
        <pc:chgData name="Larissa Do Carmo Leal" userId="e80dcb70-07cf-4f5f-af26-bc2dd39b8b1c" providerId="ADAL" clId="{C05D66BC-0EDC-4D4C-845A-DCAD300DFF6B}" dt="2026-02-12T14:50:36.265" v="4792" actId="47"/>
        <pc:sldMkLst>
          <pc:docMk/>
          <pc:sldMk cId="1854633264" sldId="262"/>
        </pc:sldMkLst>
        <pc:spChg chg="del">
          <ac:chgData name="Larissa Do Carmo Leal" userId="e80dcb70-07cf-4f5f-af26-bc2dd39b8b1c" providerId="ADAL" clId="{C05D66BC-0EDC-4D4C-845A-DCAD300DFF6B}" dt="2026-02-11T22:04:09.311" v="60" actId="478"/>
          <ac:spMkLst>
            <pc:docMk/>
            <pc:sldMk cId="1854633264" sldId="262"/>
            <ac:spMk id="13" creationId="{1CD74026-4773-2924-092C-AA8710610A1E}"/>
          </ac:spMkLst>
        </pc:spChg>
      </pc:sldChg>
      <pc:sldChg chg="delSp add del mod">
        <pc:chgData name="Larissa Do Carmo Leal" userId="e80dcb70-07cf-4f5f-af26-bc2dd39b8b1c" providerId="ADAL" clId="{C05D66BC-0EDC-4D4C-845A-DCAD300DFF6B}" dt="2026-02-12T14:50:32.981" v="4790" actId="47"/>
        <pc:sldMkLst>
          <pc:docMk/>
          <pc:sldMk cId="209469997" sldId="263"/>
        </pc:sldMkLst>
        <pc:spChg chg="del">
          <ac:chgData name="Larissa Do Carmo Leal" userId="e80dcb70-07cf-4f5f-af26-bc2dd39b8b1c" providerId="ADAL" clId="{C05D66BC-0EDC-4D4C-845A-DCAD300DFF6B}" dt="2026-02-11T22:04:10.892" v="61" actId="478"/>
          <ac:spMkLst>
            <pc:docMk/>
            <pc:sldMk cId="209469997" sldId="263"/>
            <ac:spMk id="10" creationId="{D1630C8E-CBF4-B52C-D305-2AFD13EA8198}"/>
          </ac:spMkLst>
        </pc:spChg>
      </pc:sldChg>
      <pc:sldChg chg="delSp add del mod">
        <pc:chgData name="Larissa Do Carmo Leal" userId="e80dcb70-07cf-4f5f-af26-bc2dd39b8b1c" providerId="ADAL" clId="{C05D66BC-0EDC-4D4C-845A-DCAD300DFF6B}" dt="2026-02-12T14:50:32.641" v="4789" actId="47"/>
        <pc:sldMkLst>
          <pc:docMk/>
          <pc:sldMk cId="3927841512" sldId="264"/>
        </pc:sldMkLst>
        <pc:spChg chg="del">
          <ac:chgData name="Larissa Do Carmo Leal" userId="e80dcb70-07cf-4f5f-af26-bc2dd39b8b1c" providerId="ADAL" clId="{C05D66BC-0EDC-4D4C-845A-DCAD300DFF6B}" dt="2026-02-11T22:04:12.602" v="62" actId="478"/>
          <ac:spMkLst>
            <pc:docMk/>
            <pc:sldMk cId="3927841512" sldId="264"/>
            <ac:spMk id="13" creationId="{AB313860-DC1F-6B87-00EE-20C978AA01AB}"/>
          </ac:spMkLst>
        </pc:spChg>
      </pc:sldChg>
      <pc:sldChg chg="delSp add del mod">
        <pc:chgData name="Larissa Do Carmo Leal" userId="e80dcb70-07cf-4f5f-af26-bc2dd39b8b1c" providerId="ADAL" clId="{C05D66BC-0EDC-4D4C-845A-DCAD300DFF6B}" dt="2026-02-12T14:50:31.935" v="4785" actId="47"/>
        <pc:sldMkLst>
          <pc:docMk/>
          <pc:sldMk cId="1689152968" sldId="265"/>
        </pc:sldMkLst>
        <pc:spChg chg="del">
          <ac:chgData name="Larissa Do Carmo Leal" userId="e80dcb70-07cf-4f5f-af26-bc2dd39b8b1c" providerId="ADAL" clId="{C05D66BC-0EDC-4D4C-845A-DCAD300DFF6B}" dt="2026-02-11T22:04:14.817" v="63" actId="478"/>
          <ac:spMkLst>
            <pc:docMk/>
            <pc:sldMk cId="1689152968" sldId="265"/>
            <ac:spMk id="9" creationId="{C3EE94DF-C810-8800-82FD-D70047E04A5F}"/>
          </ac:spMkLst>
        </pc:spChg>
      </pc:sldChg>
      <pc:sldChg chg="delSp add del mod">
        <pc:chgData name="Larissa Do Carmo Leal" userId="e80dcb70-07cf-4f5f-af26-bc2dd39b8b1c" providerId="ADAL" clId="{C05D66BC-0EDC-4D4C-845A-DCAD300DFF6B}" dt="2026-02-12T14:50:31.935" v="4785" actId="47"/>
        <pc:sldMkLst>
          <pc:docMk/>
          <pc:sldMk cId="4048399968" sldId="266"/>
        </pc:sldMkLst>
        <pc:spChg chg="del">
          <ac:chgData name="Larissa Do Carmo Leal" userId="e80dcb70-07cf-4f5f-af26-bc2dd39b8b1c" providerId="ADAL" clId="{C05D66BC-0EDC-4D4C-845A-DCAD300DFF6B}" dt="2026-02-11T22:04:16.721" v="64" actId="478"/>
          <ac:spMkLst>
            <pc:docMk/>
            <pc:sldMk cId="4048399968" sldId="266"/>
            <ac:spMk id="9" creationId="{5676C346-991A-A165-80BE-4A0C0BD84637}"/>
          </ac:spMkLst>
        </pc:spChg>
      </pc:sldChg>
      <pc:sldChg chg="delSp add del mod">
        <pc:chgData name="Larissa Do Carmo Leal" userId="e80dcb70-07cf-4f5f-af26-bc2dd39b8b1c" providerId="ADAL" clId="{C05D66BC-0EDC-4D4C-845A-DCAD300DFF6B}" dt="2026-02-12T14:50:32.114" v="4786" actId="47"/>
        <pc:sldMkLst>
          <pc:docMk/>
          <pc:sldMk cId="3846762341" sldId="267"/>
        </pc:sldMkLst>
        <pc:spChg chg="del">
          <ac:chgData name="Larissa Do Carmo Leal" userId="e80dcb70-07cf-4f5f-af26-bc2dd39b8b1c" providerId="ADAL" clId="{C05D66BC-0EDC-4D4C-845A-DCAD300DFF6B}" dt="2026-02-11T22:04:18.478" v="65" actId="478"/>
          <ac:spMkLst>
            <pc:docMk/>
            <pc:sldMk cId="3846762341" sldId="267"/>
            <ac:spMk id="9" creationId="{B95F0EAC-3402-C514-8D61-79078D9085B3}"/>
          </ac:spMkLst>
        </pc:spChg>
      </pc:sldChg>
      <pc:sldChg chg="addSp delSp modSp mod ord modShow">
        <pc:chgData name="Larissa Do Carmo Leal" userId="e80dcb70-07cf-4f5f-af26-bc2dd39b8b1c" providerId="ADAL" clId="{C05D66BC-0EDC-4D4C-845A-DCAD300DFF6B}" dt="2026-02-12T15:21:36.309" v="5394" actId="1076"/>
        <pc:sldMkLst>
          <pc:docMk/>
          <pc:sldMk cId="0" sldId="268"/>
        </pc:sldMkLst>
        <pc:spChg chg="del">
          <ac:chgData name="Larissa Do Carmo Leal" userId="e80dcb70-07cf-4f5f-af26-bc2dd39b8b1c" providerId="ADAL" clId="{C05D66BC-0EDC-4D4C-845A-DCAD300DFF6B}" dt="2026-02-12T14:49:27.280" v="4686" actId="478"/>
          <ac:spMkLst>
            <pc:docMk/>
            <pc:sldMk cId="0" sldId="268"/>
            <ac:spMk id="2" creationId="{EA19274F-D91C-72A4-281F-80F0CA45FE1E}"/>
          </ac:spMkLst>
        </pc:spChg>
        <pc:spChg chg="mod">
          <ac:chgData name="Larissa Do Carmo Leal" userId="e80dcb70-07cf-4f5f-af26-bc2dd39b8b1c" providerId="ADAL" clId="{C05D66BC-0EDC-4D4C-845A-DCAD300DFF6B}" dt="2026-02-12T14:49:05.540" v="4680" actId="113"/>
          <ac:spMkLst>
            <pc:docMk/>
            <pc:sldMk cId="0" sldId="268"/>
            <ac:spMk id="3" creationId="{9FFBAAED-3373-DD8E-591F-7CA25A0F32B5}"/>
          </ac:spMkLst>
        </pc:spChg>
        <pc:spChg chg="add mod">
          <ac:chgData name="Larissa Do Carmo Leal" userId="e80dcb70-07cf-4f5f-af26-bc2dd39b8b1c" providerId="ADAL" clId="{C05D66BC-0EDC-4D4C-845A-DCAD300DFF6B}" dt="2026-02-12T15:11:39.885" v="5351" actId="1076"/>
          <ac:spMkLst>
            <pc:docMk/>
            <pc:sldMk cId="0" sldId="268"/>
            <ac:spMk id="6" creationId="{506D7CD7-CCB2-CC57-E731-F57F40F5C586}"/>
          </ac:spMkLst>
        </pc:spChg>
        <pc:spChg chg="add mod">
          <ac:chgData name="Larissa Do Carmo Leal" userId="e80dcb70-07cf-4f5f-af26-bc2dd39b8b1c" providerId="ADAL" clId="{C05D66BC-0EDC-4D4C-845A-DCAD300DFF6B}" dt="2026-02-12T15:12:01.720" v="5353" actId="1076"/>
          <ac:spMkLst>
            <pc:docMk/>
            <pc:sldMk cId="0" sldId="268"/>
            <ac:spMk id="8" creationId="{71346468-30CE-10BD-212C-23A97480AFBA}"/>
          </ac:spMkLst>
        </pc:spChg>
        <pc:spChg chg="add del">
          <ac:chgData name="Larissa Do Carmo Leal" userId="e80dcb70-07cf-4f5f-af26-bc2dd39b8b1c" providerId="ADAL" clId="{C05D66BC-0EDC-4D4C-845A-DCAD300DFF6B}" dt="2026-02-12T14:49:45.520" v="4688" actId="478"/>
          <ac:spMkLst>
            <pc:docMk/>
            <pc:sldMk cId="0" sldId="268"/>
            <ac:spMk id="9" creationId="{7108EB0F-4E05-0456-0F5B-6352350E2F8F}"/>
          </ac:spMkLst>
        </pc:spChg>
        <pc:spChg chg="add mod">
          <ac:chgData name="Larissa Do Carmo Leal" userId="e80dcb70-07cf-4f5f-af26-bc2dd39b8b1c" providerId="ADAL" clId="{C05D66BC-0EDC-4D4C-845A-DCAD300DFF6B}" dt="2026-02-12T15:19:19.609" v="5383" actId="113"/>
          <ac:spMkLst>
            <pc:docMk/>
            <pc:sldMk cId="0" sldId="268"/>
            <ac:spMk id="21" creationId="{D93C3688-4557-398E-A73E-A4EA5C6E704B}"/>
          </ac:spMkLst>
        </pc:spChg>
        <pc:spChg chg="add">
          <ac:chgData name="Larissa Do Carmo Leal" userId="e80dcb70-07cf-4f5f-af26-bc2dd39b8b1c" providerId="ADAL" clId="{C05D66BC-0EDC-4D4C-845A-DCAD300DFF6B}" dt="2026-02-12T15:18:05.491" v="5371"/>
          <ac:spMkLst>
            <pc:docMk/>
            <pc:sldMk cId="0" sldId="268"/>
            <ac:spMk id="23" creationId="{1EAA1F60-7162-7895-CC3E-9CF54BCE45A9}"/>
          </ac:spMkLst>
        </pc:spChg>
        <pc:spChg chg="add">
          <ac:chgData name="Larissa Do Carmo Leal" userId="e80dcb70-07cf-4f5f-af26-bc2dd39b8b1c" providerId="ADAL" clId="{C05D66BC-0EDC-4D4C-845A-DCAD300DFF6B}" dt="2026-02-12T15:18:11.946" v="5372"/>
          <ac:spMkLst>
            <pc:docMk/>
            <pc:sldMk cId="0" sldId="268"/>
            <ac:spMk id="24" creationId="{40579C83-E820-C314-D47D-0F62BA30B423}"/>
          </ac:spMkLst>
        </pc:spChg>
        <pc:spChg chg="add">
          <ac:chgData name="Larissa Do Carmo Leal" userId="e80dcb70-07cf-4f5f-af26-bc2dd39b8b1c" providerId="ADAL" clId="{C05D66BC-0EDC-4D4C-845A-DCAD300DFF6B}" dt="2026-02-12T15:18:16.527" v="5375"/>
          <ac:spMkLst>
            <pc:docMk/>
            <pc:sldMk cId="0" sldId="268"/>
            <ac:spMk id="25" creationId="{A9B437E2-3E24-FCD1-FEEC-63178551FCED}"/>
          </ac:spMkLst>
        </pc:spChg>
        <pc:picChg chg="add mod">
          <ac:chgData name="Larissa Do Carmo Leal" userId="e80dcb70-07cf-4f5f-af26-bc2dd39b8b1c" providerId="ADAL" clId="{C05D66BC-0EDC-4D4C-845A-DCAD300DFF6B}" dt="2026-02-12T14:34:33.840" v="4300"/>
          <ac:picMkLst>
            <pc:docMk/>
            <pc:sldMk cId="0" sldId="268"/>
            <ac:picMk id="7" creationId="{271C14B6-FC62-765D-90AB-CFE9C58E5120}"/>
          </ac:picMkLst>
        </pc:picChg>
        <pc:picChg chg="add del mod">
          <ac:chgData name="Larissa Do Carmo Leal" userId="e80dcb70-07cf-4f5f-af26-bc2dd39b8b1c" providerId="ADAL" clId="{C05D66BC-0EDC-4D4C-845A-DCAD300DFF6B}" dt="2026-02-12T14:58:30.610" v="4836" actId="478"/>
          <ac:picMkLst>
            <pc:docMk/>
            <pc:sldMk cId="0" sldId="268"/>
            <ac:picMk id="12" creationId="{C7F5E714-607F-953A-20B7-79660B566B21}"/>
          </ac:picMkLst>
        </pc:picChg>
        <pc:picChg chg="add del mod">
          <ac:chgData name="Larissa Do Carmo Leal" userId="e80dcb70-07cf-4f5f-af26-bc2dd39b8b1c" providerId="ADAL" clId="{C05D66BC-0EDC-4D4C-845A-DCAD300DFF6B}" dt="2026-02-12T15:00:36.408" v="4867" actId="478"/>
          <ac:picMkLst>
            <pc:docMk/>
            <pc:sldMk cId="0" sldId="268"/>
            <ac:picMk id="14" creationId="{7ACED156-330A-8DE9-90F0-E3FBBE447DAD}"/>
          </ac:picMkLst>
        </pc:picChg>
        <pc:picChg chg="add del mod">
          <ac:chgData name="Larissa Do Carmo Leal" userId="e80dcb70-07cf-4f5f-af26-bc2dd39b8b1c" providerId="ADAL" clId="{C05D66BC-0EDC-4D4C-845A-DCAD300DFF6B}" dt="2026-02-12T15:21:36.309" v="5394" actId="1076"/>
          <ac:picMkLst>
            <pc:docMk/>
            <pc:sldMk cId="0" sldId="268"/>
            <ac:picMk id="16" creationId="{54B0B5AD-346E-2ABC-A9A2-2EF38C69E200}"/>
          </ac:picMkLst>
        </pc:picChg>
        <pc:picChg chg="add mod">
          <ac:chgData name="Larissa Do Carmo Leal" userId="e80dcb70-07cf-4f5f-af26-bc2dd39b8b1c" providerId="ADAL" clId="{C05D66BC-0EDC-4D4C-845A-DCAD300DFF6B}" dt="2026-02-12T15:07:04.217" v="4981" actId="1076"/>
          <ac:picMkLst>
            <pc:docMk/>
            <pc:sldMk cId="0" sldId="268"/>
            <ac:picMk id="18" creationId="{E3073429-3CDE-6F32-315C-FA388A5EEEFF}"/>
          </ac:picMkLst>
        </pc:picChg>
        <pc:picChg chg="add del mod">
          <ac:chgData name="Larissa Do Carmo Leal" userId="e80dcb70-07cf-4f5f-af26-bc2dd39b8b1c" providerId="ADAL" clId="{C05D66BC-0EDC-4D4C-845A-DCAD300DFF6B}" dt="2026-02-12T15:19:22.888" v="5384" actId="478"/>
          <ac:picMkLst>
            <pc:docMk/>
            <pc:sldMk cId="0" sldId="268"/>
            <ac:picMk id="22" creationId="{B9EA36F8-2807-BC33-88E5-D132D685B5D2}"/>
          </ac:picMkLst>
        </pc:picChg>
        <pc:picChg chg="add mod">
          <ac:chgData name="Larissa Do Carmo Leal" userId="e80dcb70-07cf-4f5f-af26-bc2dd39b8b1c" providerId="ADAL" clId="{C05D66BC-0EDC-4D4C-845A-DCAD300DFF6B}" dt="2026-02-12T15:20:35.029" v="5393" actId="1076"/>
          <ac:picMkLst>
            <pc:docMk/>
            <pc:sldMk cId="0" sldId="268"/>
            <ac:picMk id="27" creationId="{A6F1DD47-7A43-70AC-0C73-F4A98AA804ED}"/>
          </ac:picMkLst>
        </pc:picChg>
        <pc:cxnChg chg="add mod">
          <ac:chgData name="Larissa Do Carmo Leal" userId="e80dcb70-07cf-4f5f-af26-bc2dd39b8b1c" providerId="ADAL" clId="{C05D66BC-0EDC-4D4C-845A-DCAD300DFF6B}" dt="2026-02-12T15:11:02.017" v="5311" actId="1037"/>
          <ac:cxnSpMkLst>
            <pc:docMk/>
            <pc:sldMk cId="0" sldId="268"/>
            <ac:cxnSpMk id="10" creationId="{C3FB6492-E34F-ECE7-1A00-807E52A0A115}"/>
          </ac:cxnSpMkLst>
        </pc:cxnChg>
        <pc:cxnChg chg="add mod">
          <ac:chgData name="Larissa Do Carmo Leal" userId="e80dcb70-07cf-4f5f-af26-bc2dd39b8b1c" providerId="ADAL" clId="{C05D66BC-0EDC-4D4C-845A-DCAD300DFF6B}" dt="2026-02-12T15:12:09.125" v="5354" actId="1076"/>
          <ac:cxnSpMkLst>
            <pc:docMk/>
            <pc:sldMk cId="0" sldId="268"/>
            <ac:cxnSpMk id="20" creationId="{CC268516-BE83-519F-7C01-B2F3A0DD3216}"/>
          </ac:cxnSpMkLst>
        </pc:cxnChg>
      </pc:sldChg>
      <pc:sldChg chg="delSp add del mod">
        <pc:chgData name="Larissa Do Carmo Leal" userId="e80dcb70-07cf-4f5f-af26-bc2dd39b8b1c" providerId="ADAL" clId="{C05D66BC-0EDC-4D4C-845A-DCAD300DFF6B}" dt="2026-02-12T14:50:32.456" v="4788" actId="47"/>
        <pc:sldMkLst>
          <pc:docMk/>
          <pc:sldMk cId="689567090" sldId="270"/>
        </pc:sldMkLst>
        <pc:spChg chg="del">
          <ac:chgData name="Larissa Do Carmo Leal" userId="e80dcb70-07cf-4f5f-af26-bc2dd39b8b1c" providerId="ADAL" clId="{C05D66BC-0EDC-4D4C-845A-DCAD300DFF6B}" dt="2026-02-11T22:04:25.913" v="67" actId="478"/>
          <ac:spMkLst>
            <pc:docMk/>
            <pc:sldMk cId="689567090" sldId="270"/>
            <ac:spMk id="9" creationId="{732139F9-C1E7-F633-CF9D-F8B4C3E5C357}"/>
          </ac:spMkLst>
        </pc:spChg>
      </pc:sldChg>
      <pc:sldChg chg="modSp mod chgLayout modNotesTx">
        <pc:chgData name="Larissa Do Carmo Leal" userId="e80dcb70-07cf-4f5f-af26-bc2dd39b8b1c" providerId="ADAL" clId="{C05D66BC-0EDC-4D4C-845A-DCAD300DFF6B}" dt="2026-02-12T11:11:46.748" v="414" actId="12"/>
        <pc:sldMkLst>
          <pc:docMk/>
          <pc:sldMk cId="0" sldId="271"/>
        </pc:sldMkLst>
        <pc:spChg chg="mod">
          <ac:chgData name="Larissa Do Carmo Leal" userId="e80dcb70-07cf-4f5f-af26-bc2dd39b8b1c" providerId="ADAL" clId="{C05D66BC-0EDC-4D4C-845A-DCAD300DFF6B}" dt="2026-02-11T15:30:41.216" v="5" actId="1035"/>
          <ac:spMkLst>
            <pc:docMk/>
            <pc:sldMk cId="0" sldId="271"/>
            <ac:spMk id="39" creationId="{00000000-0000-0000-0000-000000000000}"/>
          </ac:spMkLst>
        </pc:spChg>
      </pc:sldChg>
      <pc:sldChg chg="modSp mod modNotesTx">
        <pc:chgData name="Larissa Do Carmo Leal" userId="e80dcb70-07cf-4f5f-af26-bc2dd39b8b1c" providerId="ADAL" clId="{C05D66BC-0EDC-4D4C-845A-DCAD300DFF6B}" dt="2026-02-12T14:41:00.634" v="4633" actId="12"/>
        <pc:sldMkLst>
          <pc:docMk/>
          <pc:sldMk cId="1340959502" sldId="754"/>
        </pc:sldMkLst>
        <pc:spChg chg="mod">
          <ac:chgData name="Larissa Do Carmo Leal" userId="e80dcb70-07cf-4f5f-af26-bc2dd39b8b1c" providerId="ADAL" clId="{C05D66BC-0EDC-4D4C-845A-DCAD300DFF6B}" dt="2026-02-11T21:45:33.466" v="9" actId="2711"/>
          <ac:spMkLst>
            <pc:docMk/>
            <pc:sldMk cId="1340959502" sldId="754"/>
            <ac:spMk id="3" creationId="{86487DE9-9312-8813-09D7-218D46C08C6F}"/>
          </ac:spMkLst>
        </pc:spChg>
        <pc:spChg chg="mod">
          <ac:chgData name="Larissa Do Carmo Leal" userId="e80dcb70-07cf-4f5f-af26-bc2dd39b8b1c" providerId="ADAL" clId="{C05D66BC-0EDC-4D4C-845A-DCAD300DFF6B}" dt="2026-02-11T21:45:33.466" v="9" actId="2711"/>
          <ac:spMkLst>
            <pc:docMk/>
            <pc:sldMk cId="1340959502" sldId="754"/>
            <ac:spMk id="4" creationId="{049AB725-5E09-6E54-5006-F97704CEEC22}"/>
          </ac:spMkLst>
        </pc:spChg>
        <pc:spChg chg="mod">
          <ac:chgData name="Larissa Do Carmo Leal" userId="e80dcb70-07cf-4f5f-af26-bc2dd39b8b1c" providerId="ADAL" clId="{C05D66BC-0EDC-4D4C-845A-DCAD300DFF6B}" dt="2026-02-11T21:45:33.466" v="9" actId="2711"/>
          <ac:spMkLst>
            <pc:docMk/>
            <pc:sldMk cId="1340959502" sldId="754"/>
            <ac:spMk id="5" creationId="{083358EC-A92D-5EC1-BDD6-A85B0947BE72}"/>
          </ac:spMkLst>
        </pc:spChg>
        <pc:spChg chg="mod">
          <ac:chgData name="Larissa Do Carmo Leal" userId="e80dcb70-07cf-4f5f-af26-bc2dd39b8b1c" providerId="ADAL" clId="{C05D66BC-0EDC-4D4C-845A-DCAD300DFF6B}" dt="2026-02-11T21:45:33.466" v="9" actId="2711"/>
          <ac:spMkLst>
            <pc:docMk/>
            <pc:sldMk cId="1340959502" sldId="754"/>
            <ac:spMk id="6" creationId="{C39F55E1-6E35-85A2-CC1A-FF07F3F67CBD}"/>
          </ac:spMkLst>
        </pc:spChg>
        <pc:spChg chg="mod">
          <ac:chgData name="Larissa Do Carmo Leal" userId="e80dcb70-07cf-4f5f-af26-bc2dd39b8b1c" providerId="ADAL" clId="{C05D66BC-0EDC-4D4C-845A-DCAD300DFF6B}" dt="2026-02-11T21:45:33.466" v="9" actId="2711"/>
          <ac:spMkLst>
            <pc:docMk/>
            <pc:sldMk cId="1340959502" sldId="754"/>
            <ac:spMk id="8" creationId="{75067CC4-6263-7FD0-F5BD-E13D957E5695}"/>
          </ac:spMkLst>
        </pc:spChg>
      </pc:sldChg>
      <pc:sldChg chg="del">
        <pc:chgData name="Larissa Do Carmo Leal" userId="e80dcb70-07cf-4f5f-af26-bc2dd39b8b1c" providerId="ADAL" clId="{C05D66BC-0EDC-4D4C-845A-DCAD300DFF6B}" dt="2026-02-12T14:35:36.003" v="4305" actId="47"/>
        <pc:sldMkLst>
          <pc:docMk/>
          <pc:sldMk cId="1038212780" sldId="755"/>
        </pc:sldMkLst>
      </pc:sldChg>
      <pc:sldChg chg="addSp delSp modSp mod modNotesTx">
        <pc:chgData name="Larissa Do Carmo Leal" userId="e80dcb70-07cf-4f5f-af26-bc2dd39b8b1c" providerId="ADAL" clId="{C05D66BC-0EDC-4D4C-845A-DCAD300DFF6B}" dt="2026-02-12T14:41:25.189" v="4638" actId="12"/>
        <pc:sldMkLst>
          <pc:docMk/>
          <pc:sldMk cId="1028938858" sldId="756"/>
        </pc:sldMkLst>
        <pc:spChg chg="add del mod">
          <ac:chgData name="Larissa Do Carmo Leal" userId="e80dcb70-07cf-4f5f-af26-bc2dd39b8b1c" providerId="ADAL" clId="{C05D66BC-0EDC-4D4C-845A-DCAD300DFF6B}" dt="2026-02-12T11:27:30.656" v="1408" actId="478"/>
          <ac:spMkLst>
            <pc:docMk/>
            <pc:sldMk cId="1028938858" sldId="756"/>
            <ac:spMk id="3" creationId="{1A60677C-2ED4-F92C-DB2E-268C251250BF}"/>
          </ac:spMkLst>
        </pc:spChg>
        <pc:spChg chg="mod">
          <ac:chgData name="Larissa Do Carmo Leal" userId="e80dcb70-07cf-4f5f-af26-bc2dd39b8b1c" providerId="ADAL" clId="{C05D66BC-0EDC-4D4C-845A-DCAD300DFF6B}" dt="2026-02-11T21:45:54.622" v="10" actId="2711"/>
          <ac:spMkLst>
            <pc:docMk/>
            <pc:sldMk cId="1028938858" sldId="756"/>
            <ac:spMk id="4" creationId="{0F340A10-4426-C019-4934-D9E45B215CDF}"/>
          </ac:spMkLst>
        </pc:spChg>
        <pc:spChg chg="mod">
          <ac:chgData name="Larissa Do Carmo Leal" userId="e80dcb70-07cf-4f5f-af26-bc2dd39b8b1c" providerId="ADAL" clId="{C05D66BC-0EDC-4D4C-845A-DCAD300DFF6B}" dt="2026-02-12T11:27:33.307" v="1409" actId="14100"/>
          <ac:spMkLst>
            <pc:docMk/>
            <pc:sldMk cId="1028938858" sldId="756"/>
            <ac:spMk id="5" creationId="{A1150B95-4FAC-80B3-F704-C7B86A61DA31}"/>
          </ac:spMkLst>
        </pc:spChg>
        <pc:spChg chg="mod">
          <ac:chgData name="Larissa Do Carmo Leal" userId="e80dcb70-07cf-4f5f-af26-bc2dd39b8b1c" providerId="ADAL" clId="{C05D66BC-0EDC-4D4C-845A-DCAD300DFF6B}" dt="2026-02-12T11:31:11.547" v="1935" actId="14100"/>
          <ac:spMkLst>
            <pc:docMk/>
            <pc:sldMk cId="1028938858" sldId="756"/>
            <ac:spMk id="6" creationId="{605DE579-8A07-4DDE-FE15-F5054AA5FB3F}"/>
          </ac:spMkLst>
        </pc:spChg>
        <pc:spChg chg="mod">
          <ac:chgData name="Larissa Do Carmo Leal" userId="e80dcb70-07cf-4f5f-af26-bc2dd39b8b1c" providerId="ADAL" clId="{C05D66BC-0EDC-4D4C-845A-DCAD300DFF6B}" dt="2026-02-12T11:25:51.724" v="1351" actId="20577"/>
          <ac:spMkLst>
            <pc:docMk/>
            <pc:sldMk cId="1028938858" sldId="756"/>
            <ac:spMk id="7" creationId="{E64EDE1A-C8B9-9E47-2508-30BA9EE432B7}"/>
          </ac:spMkLst>
        </pc:spChg>
        <pc:spChg chg="mod">
          <ac:chgData name="Larissa Do Carmo Leal" userId="e80dcb70-07cf-4f5f-af26-bc2dd39b8b1c" providerId="ADAL" clId="{C05D66BC-0EDC-4D4C-845A-DCAD300DFF6B}" dt="2026-02-11T21:45:54.622" v="10" actId="2711"/>
          <ac:spMkLst>
            <pc:docMk/>
            <pc:sldMk cId="1028938858" sldId="756"/>
            <ac:spMk id="9" creationId="{75286C22-AE60-B7DA-9346-DC75891B26EE}"/>
          </ac:spMkLst>
        </pc:spChg>
        <pc:spChg chg="mod">
          <ac:chgData name="Larissa Do Carmo Leal" userId="e80dcb70-07cf-4f5f-af26-bc2dd39b8b1c" providerId="ADAL" clId="{C05D66BC-0EDC-4D4C-845A-DCAD300DFF6B}" dt="2026-02-12T11:28:27.694" v="1549" actId="6549"/>
          <ac:spMkLst>
            <pc:docMk/>
            <pc:sldMk cId="1028938858" sldId="756"/>
            <ac:spMk id="14" creationId="{90630C9F-7D32-F546-C0B5-8717AD4C98DD}"/>
          </ac:spMkLst>
        </pc:spChg>
        <pc:spChg chg="mod">
          <ac:chgData name="Larissa Do Carmo Leal" userId="e80dcb70-07cf-4f5f-af26-bc2dd39b8b1c" providerId="ADAL" clId="{C05D66BC-0EDC-4D4C-845A-DCAD300DFF6B}" dt="2026-02-11T21:45:54.622" v="10" actId="2711"/>
          <ac:spMkLst>
            <pc:docMk/>
            <pc:sldMk cId="1028938858" sldId="756"/>
            <ac:spMk id="16" creationId="{D45DD421-FC52-72AD-B04E-70469631E481}"/>
          </ac:spMkLst>
        </pc:spChg>
        <pc:spChg chg="mod">
          <ac:chgData name="Larissa Do Carmo Leal" userId="e80dcb70-07cf-4f5f-af26-bc2dd39b8b1c" providerId="ADAL" clId="{C05D66BC-0EDC-4D4C-845A-DCAD300DFF6B}" dt="2026-02-11T21:45:54.622" v="10" actId="2711"/>
          <ac:spMkLst>
            <pc:docMk/>
            <pc:sldMk cId="1028938858" sldId="756"/>
            <ac:spMk id="17" creationId="{F8B986BE-44A0-5DF2-95C0-65D6681C17DF}"/>
          </ac:spMkLst>
        </pc:spChg>
        <pc:spChg chg="mod">
          <ac:chgData name="Larissa Do Carmo Leal" userId="e80dcb70-07cf-4f5f-af26-bc2dd39b8b1c" providerId="ADAL" clId="{C05D66BC-0EDC-4D4C-845A-DCAD300DFF6B}" dt="2026-02-12T11:26:56.419" v="1382" actId="20577"/>
          <ac:spMkLst>
            <pc:docMk/>
            <pc:sldMk cId="1028938858" sldId="756"/>
            <ac:spMk id="76" creationId="{2C0B58DC-1906-B9FD-354F-40B8838693CE}"/>
          </ac:spMkLst>
        </pc:spChg>
      </pc:sldChg>
      <pc:sldChg chg="modSp mod ord modNotesTx">
        <pc:chgData name="Larissa Do Carmo Leal" userId="e80dcb70-07cf-4f5f-af26-bc2dd39b8b1c" providerId="ADAL" clId="{C05D66BC-0EDC-4D4C-845A-DCAD300DFF6B}" dt="2026-02-12T14:40:23.694" v="4621" actId="20577"/>
        <pc:sldMkLst>
          <pc:docMk/>
          <pc:sldMk cId="829193468" sldId="757"/>
        </pc:sldMkLst>
        <pc:spChg chg="mod">
          <ac:chgData name="Larissa Do Carmo Leal" userId="e80dcb70-07cf-4f5f-af26-bc2dd39b8b1c" providerId="ADAL" clId="{C05D66BC-0EDC-4D4C-845A-DCAD300DFF6B}" dt="2026-02-12T11:19:09.986" v="970" actId="20577"/>
          <ac:spMkLst>
            <pc:docMk/>
            <pc:sldMk cId="829193468" sldId="757"/>
            <ac:spMk id="2" creationId="{CE9610DF-20E2-93C4-2780-9D6C7E30EE52}"/>
          </ac:spMkLst>
        </pc:spChg>
        <pc:spChg chg="mod">
          <ac:chgData name="Larissa Do Carmo Leal" userId="e80dcb70-07cf-4f5f-af26-bc2dd39b8b1c" providerId="ADAL" clId="{C05D66BC-0EDC-4D4C-845A-DCAD300DFF6B}" dt="2026-02-11T21:45:23.941" v="8" actId="2711"/>
          <ac:spMkLst>
            <pc:docMk/>
            <pc:sldMk cId="829193468" sldId="757"/>
            <ac:spMk id="3" creationId="{EA96171B-A24A-A47C-69B2-7C8521FF790C}"/>
          </ac:spMkLst>
        </pc:spChg>
        <pc:spChg chg="mod">
          <ac:chgData name="Larissa Do Carmo Leal" userId="e80dcb70-07cf-4f5f-af26-bc2dd39b8b1c" providerId="ADAL" clId="{C05D66BC-0EDC-4D4C-845A-DCAD300DFF6B}" dt="2026-02-11T21:45:23.941" v="8" actId="2711"/>
          <ac:spMkLst>
            <pc:docMk/>
            <pc:sldMk cId="829193468" sldId="757"/>
            <ac:spMk id="4" creationId="{144A474E-FDBB-80F5-0455-C14334D3807E}"/>
          </ac:spMkLst>
        </pc:spChg>
        <pc:spChg chg="mod">
          <ac:chgData name="Larissa Do Carmo Leal" userId="e80dcb70-07cf-4f5f-af26-bc2dd39b8b1c" providerId="ADAL" clId="{C05D66BC-0EDC-4D4C-845A-DCAD300DFF6B}" dt="2026-02-11T21:45:23.941" v="8" actId="2711"/>
          <ac:spMkLst>
            <pc:docMk/>
            <pc:sldMk cId="829193468" sldId="757"/>
            <ac:spMk id="5" creationId="{CD1B8B9A-CCBB-DEBA-DA21-21C58D36C203}"/>
          </ac:spMkLst>
        </pc:spChg>
        <pc:spChg chg="mod">
          <ac:chgData name="Larissa Do Carmo Leal" userId="e80dcb70-07cf-4f5f-af26-bc2dd39b8b1c" providerId="ADAL" clId="{C05D66BC-0EDC-4D4C-845A-DCAD300DFF6B}" dt="2026-02-11T21:45:23.941" v="8" actId="2711"/>
          <ac:spMkLst>
            <pc:docMk/>
            <pc:sldMk cId="829193468" sldId="757"/>
            <ac:spMk id="6" creationId="{7E06D899-FFB9-5A81-8BAF-034DF4653CAC}"/>
          </ac:spMkLst>
        </pc:spChg>
        <pc:spChg chg="mod">
          <ac:chgData name="Larissa Do Carmo Leal" userId="e80dcb70-07cf-4f5f-af26-bc2dd39b8b1c" providerId="ADAL" clId="{C05D66BC-0EDC-4D4C-845A-DCAD300DFF6B}" dt="2026-02-12T14:15:21.229" v="2708" actId="20577"/>
          <ac:spMkLst>
            <pc:docMk/>
            <pc:sldMk cId="829193468" sldId="757"/>
            <ac:spMk id="7" creationId="{8F27BF50-7FCB-64D6-009C-89A4A29F2004}"/>
          </ac:spMkLst>
        </pc:spChg>
        <pc:spChg chg="mod">
          <ac:chgData name="Larissa Do Carmo Leal" userId="e80dcb70-07cf-4f5f-af26-bc2dd39b8b1c" providerId="ADAL" clId="{C05D66BC-0EDC-4D4C-845A-DCAD300DFF6B}" dt="2026-02-11T21:45:23.941" v="8" actId="2711"/>
          <ac:spMkLst>
            <pc:docMk/>
            <pc:sldMk cId="829193468" sldId="757"/>
            <ac:spMk id="9" creationId="{D40535ED-8365-4897-F4C6-490D0C62B302}"/>
          </ac:spMkLst>
        </pc:spChg>
        <pc:spChg chg="mod">
          <ac:chgData name="Larissa Do Carmo Leal" userId="e80dcb70-07cf-4f5f-af26-bc2dd39b8b1c" providerId="ADAL" clId="{C05D66BC-0EDC-4D4C-845A-DCAD300DFF6B}" dt="2026-02-11T21:45:23.941" v="8" actId="2711"/>
          <ac:spMkLst>
            <pc:docMk/>
            <pc:sldMk cId="829193468" sldId="757"/>
            <ac:spMk id="10" creationId="{DF4E17A3-B405-8EA1-0794-8A090F172CED}"/>
          </ac:spMkLst>
        </pc:spChg>
      </pc:sldChg>
      <pc:sldChg chg="modNotesTx">
        <pc:chgData name="Larissa Do Carmo Leal" userId="e80dcb70-07cf-4f5f-af26-bc2dd39b8b1c" providerId="ADAL" clId="{C05D66BC-0EDC-4D4C-845A-DCAD300DFF6B}" dt="2026-02-12T14:40:27.828" v="4623" actId="20577"/>
        <pc:sldMkLst>
          <pc:docMk/>
          <pc:sldMk cId="1976193958" sldId="758"/>
        </pc:sldMkLst>
      </pc:sldChg>
      <pc:sldChg chg="modSp mod ord modNotesTx">
        <pc:chgData name="Larissa Do Carmo Leal" userId="e80dcb70-07cf-4f5f-af26-bc2dd39b8b1c" providerId="ADAL" clId="{C05D66BC-0EDC-4D4C-845A-DCAD300DFF6B}" dt="2026-02-12T14:41:47.777" v="4648" actId="20577"/>
        <pc:sldMkLst>
          <pc:docMk/>
          <pc:sldMk cId="1816955369" sldId="759"/>
        </pc:sldMkLst>
        <pc:spChg chg="mod">
          <ac:chgData name="Larissa Do Carmo Leal" userId="e80dcb70-07cf-4f5f-af26-bc2dd39b8b1c" providerId="ADAL" clId="{C05D66BC-0EDC-4D4C-845A-DCAD300DFF6B}" dt="2026-02-11T21:46:29.774" v="11" actId="2711"/>
          <ac:spMkLst>
            <pc:docMk/>
            <pc:sldMk cId="1816955369" sldId="759"/>
            <ac:spMk id="2" creationId="{4D8E6E08-86B8-590A-87C5-86700188A297}"/>
          </ac:spMkLst>
        </pc:spChg>
        <pc:spChg chg="mod">
          <ac:chgData name="Larissa Do Carmo Leal" userId="e80dcb70-07cf-4f5f-af26-bc2dd39b8b1c" providerId="ADAL" clId="{C05D66BC-0EDC-4D4C-845A-DCAD300DFF6B}" dt="2026-02-11T21:46:29.774" v="11" actId="2711"/>
          <ac:spMkLst>
            <pc:docMk/>
            <pc:sldMk cId="1816955369" sldId="759"/>
            <ac:spMk id="4" creationId="{431C2FFC-539E-3030-20F3-77B6C083E49D}"/>
          </ac:spMkLst>
        </pc:spChg>
        <pc:spChg chg="mod">
          <ac:chgData name="Larissa Do Carmo Leal" userId="e80dcb70-07cf-4f5f-af26-bc2dd39b8b1c" providerId="ADAL" clId="{C05D66BC-0EDC-4D4C-845A-DCAD300DFF6B}" dt="2026-02-11T21:46:29.774" v="11" actId="2711"/>
          <ac:spMkLst>
            <pc:docMk/>
            <pc:sldMk cId="1816955369" sldId="759"/>
            <ac:spMk id="6" creationId="{22C914E5-A7C8-AC38-35CA-70D1469C02F5}"/>
          </ac:spMkLst>
        </pc:spChg>
        <pc:spChg chg="mod">
          <ac:chgData name="Larissa Do Carmo Leal" userId="e80dcb70-07cf-4f5f-af26-bc2dd39b8b1c" providerId="ADAL" clId="{C05D66BC-0EDC-4D4C-845A-DCAD300DFF6B}" dt="2026-02-11T21:46:29.774" v="11" actId="2711"/>
          <ac:spMkLst>
            <pc:docMk/>
            <pc:sldMk cId="1816955369" sldId="759"/>
            <ac:spMk id="7" creationId="{D602D7BF-BA83-F629-1863-7C9D26BE1D55}"/>
          </ac:spMkLst>
        </pc:spChg>
        <pc:graphicFrameChg chg="modGraphic">
          <ac:chgData name="Larissa Do Carmo Leal" userId="e80dcb70-07cf-4f5f-af26-bc2dd39b8b1c" providerId="ADAL" clId="{C05D66BC-0EDC-4D4C-845A-DCAD300DFF6B}" dt="2026-02-12T14:14:53.292" v="2706" actId="207"/>
          <ac:graphicFrameMkLst>
            <pc:docMk/>
            <pc:sldMk cId="1816955369" sldId="759"/>
            <ac:graphicFrameMk id="5" creationId="{44FD2399-7142-19EF-16E0-08774815926F}"/>
          </ac:graphicFrameMkLst>
        </pc:graphicFrameChg>
      </pc:sldChg>
      <pc:sldChg chg="modSp mod ord modNotesTx">
        <pc:chgData name="Larissa Do Carmo Leal" userId="e80dcb70-07cf-4f5f-af26-bc2dd39b8b1c" providerId="ADAL" clId="{C05D66BC-0EDC-4D4C-845A-DCAD300DFF6B}" dt="2026-02-12T14:41:56.973" v="4650" actId="12"/>
        <pc:sldMkLst>
          <pc:docMk/>
          <pc:sldMk cId="839364273" sldId="760"/>
        </pc:sldMkLst>
        <pc:spChg chg="mod">
          <ac:chgData name="Larissa Do Carmo Leal" userId="e80dcb70-07cf-4f5f-af26-bc2dd39b8b1c" providerId="ADAL" clId="{C05D66BC-0EDC-4D4C-845A-DCAD300DFF6B}" dt="2026-02-11T22:02:19.605" v="52" actId="2711"/>
          <ac:spMkLst>
            <pc:docMk/>
            <pc:sldMk cId="839364273" sldId="760"/>
            <ac:spMk id="2" creationId="{1C3E4147-89FA-192F-B68E-8E5F8F4C08BA}"/>
          </ac:spMkLst>
        </pc:spChg>
        <pc:spChg chg="mod">
          <ac:chgData name="Larissa Do Carmo Leal" userId="e80dcb70-07cf-4f5f-af26-bc2dd39b8b1c" providerId="ADAL" clId="{C05D66BC-0EDC-4D4C-845A-DCAD300DFF6B}" dt="2026-02-11T22:02:19.605" v="52" actId="2711"/>
          <ac:spMkLst>
            <pc:docMk/>
            <pc:sldMk cId="839364273" sldId="760"/>
            <ac:spMk id="6" creationId="{41FF99D4-AA95-434B-61ED-E100CC84CA89}"/>
          </ac:spMkLst>
        </pc:spChg>
      </pc:sldChg>
      <pc:sldChg chg="modSp mod modNotesTx">
        <pc:chgData name="Larissa Do Carmo Leal" userId="e80dcb70-07cf-4f5f-af26-bc2dd39b8b1c" providerId="ADAL" clId="{C05D66BC-0EDC-4D4C-845A-DCAD300DFF6B}" dt="2026-02-12T14:40:44.321" v="4628" actId="12"/>
        <pc:sldMkLst>
          <pc:docMk/>
          <pc:sldMk cId="3347603545" sldId="761"/>
        </pc:sldMkLst>
        <pc:spChg chg="mod">
          <ac:chgData name="Larissa Do Carmo Leal" userId="e80dcb70-07cf-4f5f-af26-bc2dd39b8b1c" providerId="ADAL" clId="{C05D66BC-0EDC-4D4C-845A-DCAD300DFF6B}" dt="2026-02-12T11:40:20.909" v="2551" actId="20577"/>
          <ac:spMkLst>
            <pc:docMk/>
            <pc:sldMk cId="3347603545" sldId="761"/>
            <ac:spMk id="6" creationId="{3B8EC856-8102-ADDF-F371-BAEC6F943558}"/>
          </ac:spMkLst>
        </pc:spChg>
      </pc:sldChg>
      <pc:sldChg chg="delSp modSp mod">
        <pc:chgData name="Larissa Do Carmo Leal" userId="e80dcb70-07cf-4f5f-af26-bc2dd39b8b1c" providerId="ADAL" clId="{C05D66BC-0EDC-4D4C-845A-DCAD300DFF6B}" dt="2026-02-11T22:14:26.140" v="200" actId="478"/>
        <pc:sldMkLst>
          <pc:docMk/>
          <pc:sldMk cId="1604492978" sldId="762"/>
        </pc:sldMkLst>
        <pc:spChg chg="del mod">
          <ac:chgData name="Larissa Do Carmo Leal" userId="e80dcb70-07cf-4f5f-af26-bc2dd39b8b1c" providerId="ADAL" clId="{C05D66BC-0EDC-4D4C-845A-DCAD300DFF6B}" dt="2026-02-11T22:14:26.140" v="200" actId="478"/>
          <ac:spMkLst>
            <pc:docMk/>
            <pc:sldMk cId="1604492978" sldId="762"/>
            <ac:spMk id="2" creationId="{D873F787-F849-B6F7-5FC0-74D54CA5D277}"/>
          </ac:spMkLst>
        </pc:spChg>
        <pc:spChg chg="del mod">
          <ac:chgData name="Larissa Do Carmo Leal" userId="e80dcb70-07cf-4f5f-af26-bc2dd39b8b1c" providerId="ADAL" clId="{C05D66BC-0EDC-4D4C-845A-DCAD300DFF6B}" dt="2026-02-11T22:14:24.946" v="199" actId="478"/>
          <ac:spMkLst>
            <pc:docMk/>
            <pc:sldMk cId="1604492978" sldId="762"/>
            <ac:spMk id="4" creationId="{D8DE3615-97E9-2EA3-0AE1-CEF987134399}"/>
          </ac:spMkLst>
        </pc:spChg>
        <pc:spChg chg="del mod">
          <ac:chgData name="Larissa Do Carmo Leal" userId="e80dcb70-07cf-4f5f-af26-bc2dd39b8b1c" providerId="ADAL" clId="{C05D66BC-0EDC-4D4C-845A-DCAD300DFF6B}" dt="2026-02-11T22:14:22.906" v="198" actId="478"/>
          <ac:spMkLst>
            <pc:docMk/>
            <pc:sldMk cId="1604492978" sldId="762"/>
            <ac:spMk id="7" creationId="{249131F3-4E69-7481-9FA6-49621DDCAD3A}"/>
          </ac:spMkLst>
        </pc:spChg>
        <pc:picChg chg="del">
          <ac:chgData name="Larissa Do Carmo Leal" userId="e80dcb70-07cf-4f5f-af26-bc2dd39b8b1c" providerId="ADAL" clId="{C05D66BC-0EDC-4D4C-845A-DCAD300DFF6B}" dt="2026-02-11T22:14:22.906" v="198" actId="478"/>
          <ac:picMkLst>
            <pc:docMk/>
            <pc:sldMk cId="1604492978" sldId="762"/>
            <ac:picMk id="5" creationId="{6DC56602-7AC9-F259-5847-B0A8D2DD7E33}"/>
          </ac:picMkLst>
        </pc:picChg>
        <pc:cxnChg chg="del">
          <ac:chgData name="Larissa Do Carmo Leal" userId="e80dcb70-07cf-4f5f-af26-bc2dd39b8b1c" providerId="ADAL" clId="{C05D66BC-0EDC-4D4C-845A-DCAD300DFF6B}" dt="2026-02-11T22:14:22.906" v="198" actId="478"/>
          <ac:cxnSpMkLst>
            <pc:docMk/>
            <pc:sldMk cId="1604492978" sldId="762"/>
            <ac:cxnSpMk id="6" creationId="{249ECA4D-19CE-9E4B-B1BB-E39D4C733A25}"/>
          </ac:cxnSpMkLst>
        </pc:cxnChg>
      </pc:sldChg>
      <pc:sldChg chg="addSp modSp mod modNotesTx">
        <pc:chgData name="Larissa Do Carmo Leal" userId="e80dcb70-07cf-4f5f-af26-bc2dd39b8b1c" providerId="ADAL" clId="{C05D66BC-0EDC-4D4C-845A-DCAD300DFF6B}" dt="2026-02-12T14:42:36.287" v="4655" actId="20577"/>
        <pc:sldMkLst>
          <pc:docMk/>
          <pc:sldMk cId="419435779" sldId="764"/>
        </pc:sldMkLst>
        <pc:spChg chg="mod">
          <ac:chgData name="Larissa Do Carmo Leal" userId="e80dcb70-07cf-4f5f-af26-bc2dd39b8b1c" providerId="ADAL" clId="{C05D66BC-0EDC-4D4C-845A-DCAD300DFF6B}" dt="2026-02-11T21:47:01.765" v="14" actId="2711"/>
          <ac:spMkLst>
            <pc:docMk/>
            <pc:sldMk cId="419435779" sldId="764"/>
            <ac:spMk id="5" creationId="{4B536BCD-93C8-8E43-6C56-12A4B29594D1}"/>
          </ac:spMkLst>
        </pc:spChg>
        <pc:spChg chg="mod">
          <ac:chgData name="Larissa Do Carmo Leal" userId="e80dcb70-07cf-4f5f-af26-bc2dd39b8b1c" providerId="ADAL" clId="{C05D66BC-0EDC-4D4C-845A-DCAD300DFF6B}" dt="2026-02-11T21:47:01.765" v="14" actId="2711"/>
          <ac:spMkLst>
            <pc:docMk/>
            <pc:sldMk cId="419435779" sldId="764"/>
            <ac:spMk id="6" creationId="{8991BBA3-99EF-9525-A61D-ED9814B8566E}"/>
          </ac:spMkLst>
        </pc:spChg>
        <pc:spChg chg="mod">
          <ac:chgData name="Larissa Do Carmo Leal" userId="e80dcb70-07cf-4f5f-af26-bc2dd39b8b1c" providerId="ADAL" clId="{C05D66BC-0EDC-4D4C-845A-DCAD300DFF6B}" dt="2026-02-11T21:47:01.765" v="14" actId="2711"/>
          <ac:spMkLst>
            <pc:docMk/>
            <pc:sldMk cId="419435779" sldId="764"/>
            <ac:spMk id="14" creationId="{3EF5B8B0-5071-33E2-D2C4-305FF330FD44}"/>
          </ac:spMkLst>
        </pc:spChg>
        <pc:spChg chg="mod">
          <ac:chgData name="Larissa Do Carmo Leal" userId="e80dcb70-07cf-4f5f-af26-bc2dd39b8b1c" providerId="ADAL" clId="{C05D66BC-0EDC-4D4C-845A-DCAD300DFF6B}" dt="2026-02-11T21:47:01.765" v="14" actId="2711"/>
          <ac:spMkLst>
            <pc:docMk/>
            <pc:sldMk cId="419435779" sldId="764"/>
            <ac:spMk id="16" creationId="{E7B733B0-1404-2D8A-C3B6-6B6D95C93CF5}"/>
          </ac:spMkLst>
        </pc:spChg>
        <pc:picChg chg="add mod">
          <ac:chgData name="Larissa Do Carmo Leal" userId="e80dcb70-07cf-4f5f-af26-bc2dd39b8b1c" providerId="ADAL" clId="{C05D66BC-0EDC-4D4C-845A-DCAD300DFF6B}" dt="2026-02-11T21:46:45.893" v="13"/>
          <ac:picMkLst>
            <pc:docMk/>
            <pc:sldMk cId="419435779" sldId="764"/>
            <ac:picMk id="19" creationId="{8C8F6C3C-CDD6-E5BB-CC71-34CF53142BE4}"/>
          </ac:picMkLst>
        </pc:picChg>
      </pc:sldChg>
      <pc:sldChg chg="addSp delSp modSp mod modNotesTx">
        <pc:chgData name="Larissa Do Carmo Leal" userId="e80dcb70-07cf-4f5f-af26-bc2dd39b8b1c" providerId="ADAL" clId="{C05D66BC-0EDC-4D4C-845A-DCAD300DFF6B}" dt="2026-02-12T14:42:39.461" v="4656" actId="12"/>
        <pc:sldMkLst>
          <pc:docMk/>
          <pc:sldMk cId="2523347577" sldId="765"/>
        </pc:sldMkLst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2" creationId="{23CDD9C0-7C02-B576-40B4-FE43D89DA12A}"/>
          </ac:spMkLst>
        </pc:spChg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5" creationId="{7916906A-00BE-6CB8-D518-1AD3D89848DE}"/>
          </ac:spMkLst>
        </pc:spChg>
        <pc:spChg chg="add del">
          <ac:chgData name="Larissa Do Carmo Leal" userId="e80dcb70-07cf-4f5f-af26-bc2dd39b8b1c" providerId="ADAL" clId="{C05D66BC-0EDC-4D4C-845A-DCAD300DFF6B}" dt="2026-02-12T14:31:09.769" v="3969" actId="22"/>
          <ac:spMkLst>
            <pc:docMk/>
            <pc:sldMk cId="2523347577" sldId="765"/>
            <ac:spMk id="7" creationId="{33FD5DFA-8B62-596E-DA6A-EBFAA8EC936D}"/>
          </ac:spMkLst>
        </pc:spChg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8" creationId="{71D01063-3874-1EFC-7938-63ABCF906223}"/>
          </ac:spMkLst>
        </pc:spChg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9" creationId="{3ABA2070-1C4A-4650-F174-FC94FF13C97B}"/>
          </ac:spMkLst>
        </pc:spChg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13" creationId="{0B3DBD19-C361-76DA-A333-E68A0C8C68C8}"/>
          </ac:spMkLst>
        </pc:spChg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14" creationId="{AB3DDCE7-8749-4C48-821C-CED136E304E0}"/>
          </ac:spMkLst>
        </pc:spChg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15" creationId="{8CABF980-ADB3-7BA2-C4A9-1B1AC2436D61}"/>
          </ac:spMkLst>
        </pc:spChg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16" creationId="{B34BECAC-BFD6-DF0C-E0EC-3F3A193A794C}"/>
          </ac:spMkLst>
        </pc:spChg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17" creationId="{A03065D1-F9E8-9DA7-2DFE-ADE06F432C16}"/>
          </ac:spMkLst>
        </pc:spChg>
        <pc:spChg chg="mod">
          <ac:chgData name="Larissa Do Carmo Leal" userId="e80dcb70-07cf-4f5f-af26-bc2dd39b8b1c" providerId="ADAL" clId="{C05D66BC-0EDC-4D4C-845A-DCAD300DFF6B}" dt="2026-02-11T21:47:08.878" v="15" actId="2711"/>
          <ac:spMkLst>
            <pc:docMk/>
            <pc:sldMk cId="2523347577" sldId="765"/>
            <ac:spMk id="18" creationId="{4A4851AE-A2F2-BA86-9D99-3FF44B748471}"/>
          </ac:spMkLst>
        </pc:spChg>
        <pc:picChg chg="mod">
          <ac:chgData name="Larissa Do Carmo Leal" userId="e80dcb70-07cf-4f5f-af26-bc2dd39b8b1c" providerId="ADAL" clId="{C05D66BC-0EDC-4D4C-845A-DCAD300DFF6B}" dt="2026-02-11T21:46:43.287" v="12" actId="1076"/>
          <ac:picMkLst>
            <pc:docMk/>
            <pc:sldMk cId="2523347577" sldId="765"/>
            <ac:picMk id="3" creationId="{180EAD5F-55E8-C0EB-3C90-8446CE053B22}"/>
          </ac:picMkLst>
        </pc:picChg>
      </pc:sldChg>
      <pc:sldChg chg="modNotesTx">
        <pc:chgData name="Larissa Do Carmo Leal" userId="e80dcb70-07cf-4f5f-af26-bc2dd39b8b1c" providerId="ADAL" clId="{C05D66BC-0EDC-4D4C-845A-DCAD300DFF6B}" dt="2026-02-12T11:43:20.766" v="2698" actId="20577"/>
        <pc:sldMkLst>
          <pc:docMk/>
          <pc:sldMk cId="3924222704" sldId="766"/>
        </pc:sldMkLst>
      </pc:sldChg>
      <pc:sldChg chg="modSp mod ord modNotesTx">
        <pc:chgData name="Larissa Do Carmo Leal" userId="e80dcb70-07cf-4f5f-af26-bc2dd39b8b1c" providerId="ADAL" clId="{C05D66BC-0EDC-4D4C-845A-DCAD300DFF6B}" dt="2026-02-12T14:42:54.859" v="4658" actId="12"/>
        <pc:sldMkLst>
          <pc:docMk/>
          <pc:sldMk cId="992886117" sldId="767"/>
        </pc:sldMkLst>
        <pc:spChg chg="mod">
          <ac:chgData name="Larissa Do Carmo Leal" userId="e80dcb70-07cf-4f5f-af26-bc2dd39b8b1c" providerId="ADAL" clId="{C05D66BC-0EDC-4D4C-845A-DCAD300DFF6B}" dt="2026-02-11T22:01:57.870" v="51" actId="1035"/>
          <ac:spMkLst>
            <pc:docMk/>
            <pc:sldMk cId="992886117" sldId="767"/>
            <ac:spMk id="4" creationId="{483DDCCA-2712-DADB-BD1D-D98A5A29D9CA}"/>
          </ac:spMkLst>
        </pc:spChg>
        <pc:spChg chg="mod">
          <ac:chgData name="Larissa Do Carmo Leal" userId="e80dcb70-07cf-4f5f-af26-bc2dd39b8b1c" providerId="ADAL" clId="{C05D66BC-0EDC-4D4C-845A-DCAD300DFF6B}" dt="2026-02-11T22:01:50.748" v="48" actId="2711"/>
          <ac:spMkLst>
            <pc:docMk/>
            <pc:sldMk cId="992886117" sldId="767"/>
            <ac:spMk id="5" creationId="{2C56E64F-49E0-381E-B559-25E4766D8E61}"/>
          </ac:spMkLst>
        </pc:spChg>
        <pc:spChg chg="mod">
          <ac:chgData name="Larissa Do Carmo Leal" userId="e80dcb70-07cf-4f5f-af26-bc2dd39b8b1c" providerId="ADAL" clId="{C05D66BC-0EDC-4D4C-845A-DCAD300DFF6B}" dt="2026-02-11T22:00:26.625" v="23" actId="404"/>
          <ac:spMkLst>
            <pc:docMk/>
            <pc:sldMk cId="992886117" sldId="767"/>
            <ac:spMk id="6" creationId="{C71DF8B2-A632-1477-777D-C077D5A66940}"/>
          </ac:spMkLst>
        </pc:spChg>
        <pc:spChg chg="mod">
          <ac:chgData name="Larissa Do Carmo Leal" userId="e80dcb70-07cf-4f5f-af26-bc2dd39b8b1c" providerId="ADAL" clId="{C05D66BC-0EDC-4D4C-845A-DCAD300DFF6B}" dt="2026-02-11T22:01:34.282" v="46" actId="403"/>
          <ac:spMkLst>
            <pc:docMk/>
            <pc:sldMk cId="992886117" sldId="767"/>
            <ac:spMk id="8" creationId="{B0CE1A7F-EAE3-6806-4EFA-A17C7B416F22}"/>
          </ac:spMkLst>
        </pc:spChg>
        <pc:spChg chg="mod">
          <ac:chgData name="Larissa Do Carmo Leal" userId="e80dcb70-07cf-4f5f-af26-bc2dd39b8b1c" providerId="ADAL" clId="{C05D66BC-0EDC-4D4C-845A-DCAD300DFF6B}" dt="2026-02-11T22:01:02.967" v="28" actId="1076"/>
          <ac:spMkLst>
            <pc:docMk/>
            <pc:sldMk cId="992886117" sldId="767"/>
            <ac:spMk id="10" creationId="{261C3ACC-67C2-0300-CAB8-19C7230F7AC5}"/>
          </ac:spMkLst>
        </pc:spChg>
        <pc:spChg chg="mod">
          <ac:chgData name="Larissa Do Carmo Leal" userId="e80dcb70-07cf-4f5f-af26-bc2dd39b8b1c" providerId="ADAL" clId="{C05D66BC-0EDC-4D4C-845A-DCAD300DFF6B}" dt="2026-02-11T22:00:57.983" v="27" actId="1076"/>
          <ac:spMkLst>
            <pc:docMk/>
            <pc:sldMk cId="992886117" sldId="767"/>
            <ac:spMk id="11" creationId="{257B8FBB-3D90-4AEA-70F0-51475230E2FD}"/>
          </ac:spMkLst>
        </pc:spChg>
        <pc:spChg chg="mod">
          <ac:chgData name="Larissa Do Carmo Leal" userId="e80dcb70-07cf-4f5f-af26-bc2dd39b8b1c" providerId="ADAL" clId="{C05D66BC-0EDC-4D4C-845A-DCAD300DFF6B}" dt="2026-02-11T22:00:57.983" v="27" actId="1076"/>
          <ac:spMkLst>
            <pc:docMk/>
            <pc:sldMk cId="992886117" sldId="767"/>
            <ac:spMk id="12" creationId="{064E0E13-7306-732C-73E5-DC04E618DDDF}"/>
          </ac:spMkLst>
        </pc:spChg>
        <pc:spChg chg="mod">
          <ac:chgData name="Larissa Do Carmo Leal" userId="e80dcb70-07cf-4f5f-af26-bc2dd39b8b1c" providerId="ADAL" clId="{C05D66BC-0EDC-4D4C-845A-DCAD300DFF6B}" dt="2026-02-11T22:00:26.625" v="23" actId="404"/>
          <ac:spMkLst>
            <pc:docMk/>
            <pc:sldMk cId="992886117" sldId="767"/>
            <ac:spMk id="13" creationId="{14B0B9DA-0913-5C37-854A-9C490637B75C}"/>
          </ac:spMkLst>
        </pc:spChg>
      </pc:sldChg>
      <pc:sldChg chg="addSp delSp modSp del mod">
        <pc:chgData name="Larissa Do Carmo Leal" userId="e80dcb70-07cf-4f5f-af26-bc2dd39b8b1c" providerId="ADAL" clId="{C05D66BC-0EDC-4D4C-845A-DCAD300DFF6B}" dt="2026-02-11T22:10:30.899" v="130" actId="47"/>
        <pc:sldMkLst>
          <pc:docMk/>
          <pc:sldMk cId="1919968064" sldId="769"/>
        </pc:sldMkLst>
        <pc:spChg chg="del">
          <ac:chgData name="Larissa Do Carmo Leal" userId="e80dcb70-07cf-4f5f-af26-bc2dd39b8b1c" providerId="ADAL" clId="{C05D66BC-0EDC-4D4C-845A-DCAD300DFF6B}" dt="2026-02-11T22:05:28.850" v="70" actId="478"/>
          <ac:spMkLst>
            <pc:docMk/>
            <pc:sldMk cId="1919968064" sldId="769"/>
            <ac:spMk id="5" creationId="{101AF73E-80EB-0109-BA0D-68FF9C83C86F}"/>
          </ac:spMkLst>
        </pc:spChg>
        <pc:spChg chg="add mod">
          <ac:chgData name="Larissa Do Carmo Leal" userId="e80dcb70-07cf-4f5f-af26-bc2dd39b8b1c" providerId="ADAL" clId="{C05D66BC-0EDC-4D4C-845A-DCAD300DFF6B}" dt="2026-02-11T22:06:00.908" v="87"/>
          <ac:spMkLst>
            <pc:docMk/>
            <pc:sldMk cId="1919968064" sldId="769"/>
            <ac:spMk id="6" creationId="{F6F4543E-FC62-EA50-BDA7-711464F1618E}"/>
          </ac:spMkLst>
        </pc:spChg>
      </pc:sldChg>
      <pc:sldChg chg="del">
        <pc:chgData name="Larissa Do Carmo Leal" userId="e80dcb70-07cf-4f5f-af26-bc2dd39b8b1c" providerId="ADAL" clId="{C05D66BC-0EDC-4D4C-845A-DCAD300DFF6B}" dt="2026-02-12T14:35:28.477" v="4301" actId="47"/>
        <pc:sldMkLst>
          <pc:docMk/>
          <pc:sldMk cId="2626663603" sldId="770"/>
        </pc:sldMkLst>
      </pc:sldChg>
      <pc:sldChg chg="modSp mod modNotesTx">
        <pc:chgData name="Larissa Do Carmo Leal" userId="e80dcb70-07cf-4f5f-af26-bc2dd39b8b1c" providerId="ADAL" clId="{C05D66BC-0EDC-4D4C-845A-DCAD300DFF6B}" dt="2026-02-12T14:41:16.932" v="4635" actId="12"/>
        <pc:sldMkLst>
          <pc:docMk/>
          <pc:sldMk cId="3783366968" sldId="771"/>
        </pc:sldMkLst>
        <pc:spChg chg="mod">
          <ac:chgData name="Larissa Do Carmo Leal" userId="e80dcb70-07cf-4f5f-af26-bc2dd39b8b1c" providerId="ADAL" clId="{C05D66BC-0EDC-4D4C-845A-DCAD300DFF6B}" dt="2026-02-11T22:16:28.350" v="210" actId="20577"/>
          <ac:spMkLst>
            <pc:docMk/>
            <pc:sldMk cId="3783366968" sldId="771"/>
            <ac:spMk id="7" creationId="{EE7A0057-84BE-DCF4-B293-3577A24483B5}"/>
          </ac:spMkLst>
        </pc:spChg>
      </pc:sldChg>
      <pc:sldChg chg="addSp modSp del">
        <pc:chgData name="Larissa Do Carmo Leal" userId="e80dcb70-07cf-4f5f-af26-bc2dd39b8b1c" providerId="ADAL" clId="{C05D66BC-0EDC-4D4C-845A-DCAD300DFF6B}" dt="2026-02-12T14:33:31.662" v="4287" actId="47"/>
        <pc:sldMkLst>
          <pc:docMk/>
          <pc:sldMk cId="1561390515" sldId="772"/>
        </pc:sldMkLst>
        <pc:spChg chg="add mod">
          <ac:chgData name="Larissa Do Carmo Leal" userId="e80dcb70-07cf-4f5f-af26-bc2dd39b8b1c" providerId="ADAL" clId="{C05D66BC-0EDC-4D4C-845A-DCAD300DFF6B}" dt="2026-02-11T22:06:59.172" v="90"/>
          <ac:spMkLst>
            <pc:docMk/>
            <pc:sldMk cId="1561390515" sldId="772"/>
            <ac:spMk id="2" creationId="{3C31E2DE-2818-D3AF-CE04-BA2D9A7DAB9C}"/>
          </ac:spMkLst>
        </pc:spChg>
      </pc:sldChg>
      <pc:sldChg chg="delSp add del mod">
        <pc:chgData name="Larissa Do Carmo Leal" userId="e80dcb70-07cf-4f5f-af26-bc2dd39b8b1c" providerId="ADAL" clId="{C05D66BC-0EDC-4D4C-845A-DCAD300DFF6B}" dt="2026-02-12T14:50:32.304" v="4787" actId="47"/>
        <pc:sldMkLst>
          <pc:docMk/>
          <pc:sldMk cId="3935361809" sldId="773"/>
        </pc:sldMkLst>
        <pc:spChg chg="del">
          <ac:chgData name="Larissa Do Carmo Leal" userId="e80dcb70-07cf-4f5f-af26-bc2dd39b8b1c" providerId="ADAL" clId="{C05D66BC-0EDC-4D4C-845A-DCAD300DFF6B}" dt="2026-02-11T22:04:22.425" v="66" actId="478"/>
          <ac:spMkLst>
            <pc:docMk/>
            <pc:sldMk cId="3935361809" sldId="773"/>
            <ac:spMk id="9" creationId="{AEA974A0-0C1A-7419-87D2-209E5DC7C40D}"/>
          </ac:spMkLst>
        </pc:spChg>
      </pc:sldChg>
      <pc:sldChg chg="addSp delSp modSp add mod modNotesTx">
        <pc:chgData name="Larissa Do Carmo Leal" userId="e80dcb70-07cf-4f5f-af26-bc2dd39b8b1c" providerId="ADAL" clId="{C05D66BC-0EDC-4D4C-845A-DCAD300DFF6B}" dt="2026-02-12T14:41:33.847" v="4641" actId="12"/>
        <pc:sldMkLst>
          <pc:docMk/>
          <pc:sldMk cId="1859631159" sldId="774"/>
        </pc:sldMkLst>
        <pc:spChg chg="add mod">
          <ac:chgData name="Larissa Do Carmo Leal" userId="e80dcb70-07cf-4f5f-af26-bc2dd39b8b1c" providerId="ADAL" clId="{C05D66BC-0EDC-4D4C-845A-DCAD300DFF6B}" dt="2026-02-11T22:09:01.963" v="110" actId="1076"/>
          <ac:spMkLst>
            <pc:docMk/>
            <pc:sldMk cId="1859631159" sldId="774"/>
            <ac:spMk id="2" creationId="{F09B4E47-78E6-3E2E-7431-DEEEB6680379}"/>
          </ac:spMkLst>
        </pc:spChg>
        <pc:spChg chg="add mod">
          <ac:chgData name="Larissa Do Carmo Leal" userId="e80dcb70-07cf-4f5f-af26-bc2dd39b8b1c" providerId="ADAL" clId="{C05D66BC-0EDC-4D4C-845A-DCAD300DFF6B}" dt="2026-02-11T22:12:29.166" v="170" actId="20577"/>
          <ac:spMkLst>
            <pc:docMk/>
            <pc:sldMk cId="1859631159" sldId="774"/>
            <ac:spMk id="3" creationId="{BB306FF3-D220-0B9C-7702-0BA69AF1077A}"/>
          </ac:spMkLst>
        </pc:spChg>
        <pc:spChg chg="del">
          <ac:chgData name="Larissa Do Carmo Leal" userId="e80dcb70-07cf-4f5f-af26-bc2dd39b8b1c" providerId="ADAL" clId="{C05D66BC-0EDC-4D4C-845A-DCAD300DFF6B}" dt="2026-02-11T22:08:03.283" v="94" actId="478"/>
          <ac:spMkLst>
            <pc:docMk/>
            <pc:sldMk cId="1859631159" sldId="774"/>
            <ac:spMk id="5" creationId="{2FC2742D-10E6-4645-5379-C5A9BF72BD8A}"/>
          </ac:spMkLst>
        </pc:spChg>
        <pc:spChg chg="del mod">
          <ac:chgData name="Larissa Do Carmo Leal" userId="e80dcb70-07cf-4f5f-af26-bc2dd39b8b1c" providerId="ADAL" clId="{C05D66BC-0EDC-4D4C-845A-DCAD300DFF6B}" dt="2026-02-11T22:10:11.289" v="125" actId="478"/>
          <ac:spMkLst>
            <pc:docMk/>
            <pc:sldMk cId="1859631159" sldId="774"/>
            <ac:spMk id="39" creationId="{1A15D2AA-675C-8527-415B-FA83EA9F519D}"/>
          </ac:spMkLst>
        </pc:spChg>
        <pc:spChg chg="del">
          <ac:chgData name="Larissa Do Carmo Leal" userId="e80dcb70-07cf-4f5f-af26-bc2dd39b8b1c" providerId="ADAL" clId="{C05D66BC-0EDC-4D4C-845A-DCAD300DFF6B}" dt="2026-02-11T22:07:58.981" v="92" actId="478"/>
          <ac:spMkLst>
            <pc:docMk/>
            <pc:sldMk cId="1859631159" sldId="774"/>
            <ac:spMk id="42" creationId="{EDC79185-22F6-67D1-F582-6F1FDE6274BB}"/>
          </ac:spMkLst>
        </pc:spChg>
        <pc:grpChg chg="mod">
          <ac:chgData name="Larissa Do Carmo Leal" userId="e80dcb70-07cf-4f5f-af26-bc2dd39b8b1c" providerId="ADAL" clId="{C05D66BC-0EDC-4D4C-845A-DCAD300DFF6B}" dt="2026-02-11T22:12:07.045" v="165" actId="1076"/>
          <ac:grpSpMkLst>
            <pc:docMk/>
            <pc:sldMk cId="1859631159" sldId="774"/>
            <ac:grpSpMk id="30" creationId="{018CB984-7AF6-262A-6FD9-85721422B4AC}"/>
          </ac:grpSpMkLst>
        </pc:grpChg>
        <pc:cxnChg chg="del">
          <ac:chgData name="Larissa Do Carmo Leal" userId="e80dcb70-07cf-4f5f-af26-bc2dd39b8b1c" providerId="ADAL" clId="{C05D66BC-0EDC-4D4C-845A-DCAD300DFF6B}" dt="2026-02-11T22:08:00.053" v="93" actId="478"/>
          <ac:cxnSpMkLst>
            <pc:docMk/>
            <pc:sldMk cId="1859631159" sldId="774"/>
            <ac:cxnSpMk id="40" creationId="{9AB588B4-6A83-29E9-85C2-5096C298A5D9}"/>
          </ac:cxnSpMkLst>
        </pc:cxnChg>
      </pc:sldChg>
      <pc:sldChg chg="add del">
        <pc:chgData name="Larissa Do Carmo Leal" userId="e80dcb70-07cf-4f5f-af26-bc2dd39b8b1c" providerId="ADAL" clId="{C05D66BC-0EDC-4D4C-845A-DCAD300DFF6B}" dt="2026-02-11T22:04:59.035" v="69" actId="47"/>
        <pc:sldMkLst>
          <pc:docMk/>
          <pc:sldMk cId="2011416926" sldId="774"/>
        </pc:sldMkLst>
      </pc:sldChg>
      <pc:sldChg chg="modSp add mod ord">
        <pc:chgData name="Larissa Do Carmo Leal" userId="e80dcb70-07cf-4f5f-af26-bc2dd39b8b1c" providerId="ADAL" clId="{C05D66BC-0EDC-4D4C-845A-DCAD300DFF6B}" dt="2026-02-11T22:12:46.641" v="176"/>
        <pc:sldMkLst>
          <pc:docMk/>
          <pc:sldMk cId="1952416617" sldId="775"/>
        </pc:sldMkLst>
        <pc:spChg chg="mod">
          <ac:chgData name="Larissa Do Carmo Leal" userId="e80dcb70-07cf-4f5f-af26-bc2dd39b8b1c" providerId="ADAL" clId="{C05D66BC-0EDC-4D4C-845A-DCAD300DFF6B}" dt="2026-02-11T22:12:41.855" v="174" actId="1076"/>
          <ac:spMkLst>
            <pc:docMk/>
            <pc:sldMk cId="1952416617" sldId="775"/>
            <ac:spMk id="3" creationId="{58B9A0A7-ADFC-8753-1A6D-9044762F2820}"/>
          </ac:spMkLst>
        </pc:spChg>
      </pc:sldChg>
      <pc:sldChg chg="modSp add del mod">
        <pc:chgData name="Larissa Do Carmo Leal" userId="e80dcb70-07cf-4f5f-af26-bc2dd39b8b1c" providerId="ADAL" clId="{C05D66BC-0EDC-4D4C-845A-DCAD300DFF6B}" dt="2026-02-12T14:50:39.607" v="4795" actId="47"/>
        <pc:sldMkLst>
          <pc:docMk/>
          <pc:sldMk cId="4160623555" sldId="776"/>
        </pc:sldMkLst>
        <pc:spChg chg="mod">
          <ac:chgData name="Larissa Do Carmo Leal" userId="e80dcb70-07cf-4f5f-af26-bc2dd39b8b1c" providerId="ADAL" clId="{C05D66BC-0EDC-4D4C-845A-DCAD300DFF6B}" dt="2026-02-12T14:43:22.136" v="4669" actId="20577"/>
          <ac:spMkLst>
            <pc:docMk/>
            <pc:sldMk cId="4160623555" sldId="776"/>
            <ac:spMk id="3" creationId="{9C39855A-D38A-1443-44F2-040D11AAD50E}"/>
          </ac:spMkLst>
        </pc:spChg>
      </pc:sldChg>
      <pc:sldChg chg="add">
        <pc:chgData name="Larissa Do Carmo Leal" userId="e80dcb70-07cf-4f5f-af26-bc2dd39b8b1c" providerId="ADAL" clId="{C05D66BC-0EDC-4D4C-845A-DCAD300DFF6B}" dt="2026-02-11T22:14:02.739" v="197" actId="2890"/>
        <pc:sldMkLst>
          <pc:docMk/>
          <pc:sldMk cId="2869209223" sldId="777"/>
        </pc:sldMkLst>
      </pc:sldChg>
      <pc:sldChg chg="add del">
        <pc:chgData name="Larissa Do Carmo Leal" userId="e80dcb70-07cf-4f5f-af26-bc2dd39b8b1c" providerId="ADAL" clId="{C05D66BC-0EDC-4D4C-845A-DCAD300DFF6B}" dt="2026-02-12T14:35:35.092" v="4304" actId="47"/>
        <pc:sldMkLst>
          <pc:docMk/>
          <pc:sldMk cId="1547418039" sldId="778"/>
        </pc:sldMkLst>
      </pc:sldChg>
      <pc:sldChg chg="add">
        <pc:chgData name="Larissa Do Carmo Leal" userId="e80dcb70-07cf-4f5f-af26-bc2dd39b8b1c" providerId="ADAL" clId="{C05D66BC-0EDC-4D4C-845A-DCAD300DFF6B}" dt="2026-02-11T22:14:50.333" v="202" actId="2890"/>
        <pc:sldMkLst>
          <pc:docMk/>
          <pc:sldMk cId="2914263005" sldId="779"/>
        </pc:sldMkLst>
      </pc:sldChg>
      <pc:sldChg chg="add">
        <pc:chgData name="Larissa Do Carmo Leal" userId="e80dcb70-07cf-4f5f-af26-bc2dd39b8b1c" providerId="ADAL" clId="{C05D66BC-0EDC-4D4C-845A-DCAD300DFF6B}" dt="2026-02-11T22:14:51.676" v="203" actId="2890"/>
        <pc:sldMkLst>
          <pc:docMk/>
          <pc:sldMk cId="1149947799" sldId="780"/>
        </pc:sldMkLst>
      </pc:sldChg>
      <pc:sldChg chg="add">
        <pc:chgData name="Larissa Do Carmo Leal" userId="e80dcb70-07cf-4f5f-af26-bc2dd39b8b1c" providerId="ADAL" clId="{C05D66BC-0EDC-4D4C-845A-DCAD300DFF6B}" dt="2026-02-11T22:14:52.856" v="204" actId="2890"/>
        <pc:sldMkLst>
          <pc:docMk/>
          <pc:sldMk cId="656006152" sldId="781"/>
        </pc:sldMkLst>
      </pc:sldChg>
      <pc:sldChg chg="add">
        <pc:chgData name="Larissa Do Carmo Leal" userId="e80dcb70-07cf-4f5f-af26-bc2dd39b8b1c" providerId="ADAL" clId="{C05D66BC-0EDC-4D4C-845A-DCAD300DFF6B}" dt="2026-02-11T22:14:54.225" v="205" actId="2890"/>
        <pc:sldMkLst>
          <pc:docMk/>
          <pc:sldMk cId="924962660" sldId="782"/>
        </pc:sldMkLst>
      </pc:sldChg>
      <pc:sldChg chg="add">
        <pc:chgData name="Larissa Do Carmo Leal" userId="e80dcb70-07cf-4f5f-af26-bc2dd39b8b1c" providerId="ADAL" clId="{C05D66BC-0EDC-4D4C-845A-DCAD300DFF6B}" dt="2026-02-11T22:14:55.582" v="206" actId="2890"/>
        <pc:sldMkLst>
          <pc:docMk/>
          <pc:sldMk cId="3488036288" sldId="783"/>
        </pc:sldMkLst>
      </pc:sldChg>
      <pc:sldChg chg="add">
        <pc:chgData name="Larissa Do Carmo Leal" userId="e80dcb70-07cf-4f5f-af26-bc2dd39b8b1c" providerId="ADAL" clId="{C05D66BC-0EDC-4D4C-845A-DCAD300DFF6B}" dt="2026-02-11T22:14:57.056" v="207" actId="2890"/>
        <pc:sldMkLst>
          <pc:docMk/>
          <pc:sldMk cId="3035467176" sldId="784"/>
        </pc:sldMkLst>
      </pc:sldChg>
      <pc:sldChg chg="add">
        <pc:chgData name="Larissa Do Carmo Leal" userId="e80dcb70-07cf-4f5f-af26-bc2dd39b8b1c" providerId="ADAL" clId="{C05D66BC-0EDC-4D4C-845A-DCAD300DFF6B}" dt="2026-02-11T22:14:58.470" v="208" actId="2890"/>
        <pc:sldMkLst>
          <pc:docMk/>
          <pc:sldMk cId="3628238877" sldId="785"/>
        </pc:sldMkLst>
      </pc:sldChg>
      <pc:sldChg chg="add">
        <pc:chgData name="Larissa Do Carmo Leal" userId="e80dcb70-07cf-4f5f-af26-bc2dd39b8b1c" providerId="ADAL" clId="{C05D66BC-0EDC-4D4C-845A-DCAD300DFF6B}" dt="2026-02-11T22:15:00.115" v="209" actId="2890"/>
        <pc:sldMkLst>
          <pc:docMk/>
          <pc:sldMk cId="764392011" sldId="786"/>
        </pc:sldMkLst>
      </pc:sldChg>
      <pc:sldChg chg="modSp mod modNotesTx">
        <pc:chgData name="Larissa Do Carmo Leal" userId="e80dcb70-07cf-4f5f-af26-bc2dd39b8b1c" providerId="ADAL" clId="{C05D66BC-0EDC-4D4C-845A-DCAD300DFF6B}" dt="2026-02-12T14:42:00.511" v="4651" actId="12"/>
        <pc:sldMkLst>
          <pc:docMk/>
          <pc:sldMk cId="130691197" sldId="791"/>
        </pc:sldMkLst>
        <pc:spChg chg="mod">
          <ac:chgData name="Larissa Do Carmo Leal" userId="e80dcb70-07cf-4f5f-af26-bc2dd39b8b1c" providerId="ADAL" clId="{C05D66BC-0EDC-4D4C-845A-DCAD300DFF6B}" dt="2026-02-12T11:34:48.732" v="2240" actId="1076"/>
          <ac:spMkLst>
            <pc:docMk/>
            <pc:sldMk cId="130691197" sldId="791"/>
            <ac:spMk id="10" creationId="{ED712EB2-52C5-AD1A-8AA7-01B150BDE811}"/>
          </ac:spMkLst>
        </pc:spChg>
        <pc:picChg chg="mod">
          <ac:chgData name="Larissa Do Carmo Leal" userId="e80dcb70-07cf-4f5f-af26-bc2dd39b8b1c" providerId="ADAL" clId="{C05D66BC-0EDC-4D4C-845A-DCAD300DFF6B}" dt="2026-02-12T11:34:46.232" v="2239" actId="14100"/>
          <ac:picMkLst>
            <pc:docMk/>
            <pc:sldMk cId="130691197" sldId="791"/>
            <ac:picMk id="8" creationId="{1C31B192-D02B-688D-B451-A22BFF778692}"/>
          </ac:picMkLst>
        </pc:picChg>
      </pc:sldChg>
      <pc:sldChg chg="modNotesTx">
        <pc:chgData name="Larissa Do Carmo Leal" userId="e80dcb70-07cf-4f5f-af26-bc2dd39b8b1c" providerId="ADAL" clId="{C05D66BC-0EDC-4D4C-845A-DCAD300DFF6B}" dt="2026-02-12T14:42:03.508" v="4652" actId="12"/>
        <pc:sldMkLst>
          <pc:docMk/>
          <pc:sldMk cId="929617481" sldId="792"/>
        </pc:sldMkLst>
      </pc:sldChg>
      <pc:sldChg chg="del">
        <pc:chgData name="Larissa Do Carmo Leal" userId="e80dcb70-07cf-4f5f-af26-bc2dd39b8b1c" providerId="ADAL" clId="{C05D66BC-0EDC-4D4C-845A-DCAD300DFF6B}" dt="2026-02-12T14:26:06.954" v="3695" actId="47"/>
        <pc:sldMkLst>
          <pc:docMk/>
          <pc:sldMk cId="0" sldId="794"/>
        </pc:sldMkLst>
      </pc:sldChg>
      <pc:sldChg chg="del">
        <pc:chgData name="Larissa Do Carmo Leal" userId="e80dcb70-07cf-4f5f-af26-bc2dd39b8b1c" providerId="ADAL" clId="{C05D66BC-0EDC-4D4C-845A-DCAD300DFF6B}" dt="2026-02-12T14:26:09.827" v="3697" actId="47"/>
        <pc:sldMkLst>
          <pc:docMk/>
          <pc:sldMk cId="0" sldId="795"/>
        </pc:sldMkLst>
      </pc:sldChg>
      <pc:sldChg chg="modNotesTx">
        <pc:chgData name="Larissa Do Carmo Leal" userId="e80dcb70-07cf-4f5f-af26-bc2dd39b8b1c" providerId="ADAL" clId="{C05D66BC-0EDC-4D4C-845A-DCAD300DFF6B}" dt="2026-02-12T14:26:12.363" v="3698" actId="6549"/>
        <pc:sldMkLst>
          <pc:docMk/>
          <pc:sldMk cId="1256156204" sldId="796"/>
        </pc:sldMkLst>
      </pc:sldChg>
      <pc:sldChg chg="modNotesTx">
        <pc:chgData name="Larissa Do Carmo Leal" userId="e80dcb70-07cf-4f5f-af26-bc2dd39b8b1c" providerId="ADAL" clId="{C05D66BC-0EDC-4D4C-845A-DCAD300DFF6B}" dt="2026-02-12T14:28:14.509" v="3967" actId="20577"/>
        <pc:sldMkLst>
          <pc:docMk/>
          <pc:sldMk cId="3849182189" sldId="803"/>
        </pc:sldMkLst>
      </pc:sldChg>
      <pc:sldChg chg="ord">
        <pc:chgData name="Larissa Do Carmo Leal" userId="e80dcb70-07cf-4f5f-af26-bc2dd39b8b1c" providerId="ADAL" clId="{C05D66BC-0EDC-4D4C-845A-DCAD300DFF6B}" dt="2026-02-12T14:48:39.190" v="4674"/>
        <pc:sldMkLst>
          <pc:docMk/>
          <pc:sldMk cId="2119171480" sldId="804"/>
        </pc:sldMkLst>
      </pc:sldChg>
      <pc:sldMasterChg chg="delSldLayout">
        <pc:chgData name="Larissa Do Carmo Leal" userId="e80dcb70-07cf-4f5f-af26-bc2dd39b8b1c" providerId="ADAL" clId="{C05D66BC-0EDC-4D4C-845A-DCAD300DFF6B}" dt="2026-02-12T14:50:36.525" v="4793" actId="47"/>
        <pc:sldMasterMkLst>
          <pc:docMk/>
          <pc:sldMasterMk cId="0" sldId="2147483648"/>
        </pc:sldMasterMkLst>
        <pc:sldLayoutChg chg="del">
          <pc:chgData name="Larissa Do Carmo Leal" userId="e80dcb70-07cf-4f5f-af26-bc2dd39b8b1c" providerId="ADAL" clId="{C05D66BC-0EDC-4D4C-845A-DCAD300DFF6B}" dt="2026-02-12T14:50:36.525" v="4793" actId="47"/>
          <pc:sldLayoutMkLst>
            <pc:docMk/>
            <pc:sldMasterMk cId="0" sldId="2147483648"/>
            <pc:sldLayoutMk cId="2097224135" sldId="2147483655"/>
          </pc:sldLayoutMkLst>
        </pc:sldLayoutChg>
        <pc:sldLayoutChg chg="del">
          <pc:chgData name="Larissa Do Carmo Leal" userId="e80dcb70-07cf-4f5f-af26-bc2dd39b8b1c" providerId="ADAL" clId="{C05D66BC-0EDC-4D4C-845A-DCAD300DFF6B}" dt="2026-02-11T22:04:59.035" v="69" actId="47"/>
          <pc:sldLayoutMkLst>
            <pc:docMk/>
            <pc:sldMasterMk cId="0" sldId="2147483648"/>
            <pc:sldLayoutMk cId="2953142248" sldId="2147483656"/>
          </pc:sldLayoutMkLst>
        </pc:sldLayoutChg>
        <pc:sldLayoutChg chg="del">
          <pc:chgData name="Larissa Do Carmo Leal" userId="e80dcb70-07cf-4f5f-af26-bc2dd39b8b1c" providerId="ADAL" clId="{C05D66BC-0EDC-4D4C-845A-DCAD300DFF6B}" dt="2026-02-12T14:26:09.827" v="3697" actId="47"/>
          <pc:sldLayoutMkLst>
            <pc:docMk/>
            <pc:sldMasterMk cId="0" sldId="2147483648"/>
            <pc:sldLayoutMk cId="79059533" sldId="2147483657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None/>
              <a:tabLst/>
              <a:defRPr/>
            </a:pPr>
            <a:r>
              <a:rPr lang="pt-BR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**</a:t>
            </a:r>
            <a:r>
              <a:rPr lang="pt-BR" sz="12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Nota** 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: foram feitos ajustes no documento para complementar ou corrigir informações compartilhadas durante a live do dia 12/</a:t>
            </a:r>
            <a:r>
              <a:rPr lang="pt-BR" sz="1200" dirty="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fev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/2026. </a:t>
            </a:r>
          </a:p>
        </p:txBody>
      </p:sp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dirty="0"/>
              <a:t>A ideia contextualizar mais sobre o programa e explicar as mudanças para este ano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None/>
              <a:tabLst/>
              <a:defRPr/>
            </a:pPr>
            <a:endParaRPr lang="pt-BR"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None/>
              <a:tabLst/>
              <a:defRPr/>
            </a:pPr>
            <a:r>
              <a:rPr lang="pt-BR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**</a:t>
            </a:r>
            <a:r>
              <a:rPr lang="pt-BR" sz="12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Nota** 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: foram feitos ajustes no documento para complementar ou corrigir informações compartilhadas durante a live do dia 12/</a:t>
            </a:r>
            <a:r>
              <a:rPr lang="pt-BR" sz="1200" dirty="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fev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/2026. 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endParaRPr lang="pt-BR" dirty="0"/>
          </a:p>
        </p:txBody>
      </p:sp>
      <p:sp>
        <p:nvSpPr>
          <p:cNvPr id="45" name="Google Shape;45;g3931c23ca00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D70EA05A-F619-7E2E-41F6-41B7E7ACF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4631083A-CEAA-692C-E257-AE464B713BF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lang="pt-BR" sz="1200" b="1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pt-BR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RESOLUÇÃO SEDUC Nº 2, DE 9 DE JANEIRO DE 2026: DAS DISPOSIÇÕES PRELIMINARES</a:t>
            </a:r>
            <a:endParaRPr lang="pt-BR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lang="pt-BR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Institui o Programa Professor Tutor Anos Iniciais, que abrange todas as unidades escolares da rede pública estadual que ofereçam, ao menos, uma turma entre o 1º e o 5º ano do Ensino Fundamental, para o desenvolvimento de atividades voltadas à recomposição de aprendizagens de Língua Portuguesa e de Matemática, em conformidade com o disposto nesta Resolução.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endParaRPr lang="pt-BR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lang="pt-BR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Portaria da Subsecretaria Pedagógica - SUPED, de 23/01/2026: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1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Dispõe sobre as normas complementares para a implementação, adesão e monitoramento do Programa Professor Tutor Anos Iniciais</a:t>
            </a:r>
            <a:endParaRPr lang="pt-BR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48C03913-C1C4-BBFA-EC42-0F9F0804027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46794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D7D39C3A-76C1-8A82-E928-FA9D8CA0A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F58096B9-1725-D0A6-6B62-E5EAD2082B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pt-BR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 dirty="0"/>
              <a:t>Em 2024-2025: 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Resolução 42: As escolas em que o percentual de estudantes em nível </a:t>
            </a:r>
            <a:r>
              <a:rPr lang="pt-BR" sz="1200" b="0" i="0" u="none" strike="noStrike" cap="none" dirty="0" err="1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pré</a:t>
            </a:r>
            <a:r>
              <a:rPr lang="pt-BR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-leitor for maior ou igual a 20% (vinte por cento), considerando os resultados das avaliações de fluência leitora de saída do ano anterior e de entrada do ano letivo vigente realizada com os alunos do 2º Ano do Ensino Fundamental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pt-BR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D8656032-9235-5930-1911-913EE394D33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349465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ADAD6E89-158D-8B52-5FA6-32B819AEC8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9F5B5A90-0B0C-CAF8-AE9A-2EF2254A164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Tx/>
              <a:buChar char="-"/>
            </a:pPr>
            <a:endParaRPr lang="pt-BR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Tx/>
              <a:buNone/>
            </a:pPr>
            <a:endParaRPr lang="pt-BR"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dirty="0"/>
              <a:t>Com foco em sanar as defasagens em matemática, leitura e escrita, Todas as turmas de 1° a 5º ano poderão contar com o apoio do Professor Tutor Anos Iniciais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dirty="0"/>
              <a:t>Nas PEI, o papel do professor colaborativo é crucial e ele terá o papel dele + incluir as atividades de tutoria em sala de aula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4F18338A-E143-1E88-3530-1CBE1EEDBE7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284007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1466215F-7037-CBD9-A287-E6438BC87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8FF47E1C-A65B-65EA-47F7-259C43DF13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</a:pPr>
            <a:endParaRPr lang="pt-BR"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dirty="0"/>
              <a:t>Início em junho de 2024 e foi expandindo ao longo dos meses, seguindo os critérios do momento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dirty="0"/>
              <a:t>A quantidade de escolas não muda tanto, mas de turmas e estudantes atendidos sim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dirty="0"/>
              <a:t>O propósito é não deixar ninguém para traz</a:t>
            </a: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BC900BEB-ECA6-74F6-3950-00F65685B06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12307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3CE5E59C-DBFA-AB20-AC34-99FD2DD9A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D9BB73F6-9F80-B5E9-D43A-57235044A97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cs typeface="Rubik"/>
                <a:sym typeface="Rubik"/>
              </a:rPr>
              <a:t>Pensamos nesse fluxo bimestral para que tenha uma rotatividade (caso necessário) de estudantes que já evoluíram e outros tenham a oportunidade de ser tutorado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cs typeface="Rubik"/>
                <a:sym typeface="Rubik"/>
              </a:rPr>
              <a:t>Não tem uma regra para que o estudante “saia” da tutoria o quanto antes, mas a cada bimestre faremos essa avaliação e monitoramento para entender sua evolução e ter insumos para indicar outros tipos de intervenção quando necessário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endParaRPr lang="pt-BR" sz="1200" b="0" i="0" u="none" strike="noStrike" cap="none" dirty="0">
              <a:solidFill>
                <a:schemeClr val="dk1"/>
              </a:solidFill>
              <a:latin typeface="Calibri"/>
              <a:cs typeface="Rubik"/>
              <a:sym typeface="Rubik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cs typeface="Rubik"/>
                <a:sym typeface="Rubik"/>
              </a:rPr>
              <a:t>Apesar de talvez ter um número maior estudantes que precisariam ser acompanhados pela tutoria, décimos focar nesses 6 por turma porque atender a todos os estudantes em um só momento seria inviável;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endParaRPr lang="pt-BR" sz="1200" b="0" i="0" u="none" strike="noStrike" cap="none" dirty="0">
              <a:solidFill>
                <a:schemeClr val="dk1"/>
              </a:solidFill>
              <a:latin typeface="Calibri"/>
              <a:cs typeface="Rubik"/>
              <a:sym typeface="Rubik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cs typeface="Rubik"/>
                <a:sym typeface="Rubik"/>
              </a:rPr>
              <a:t>O modelo atual do Programa é de atender esses estudantes dentro da sala, durante as aulas regulares, sendo 2 de PT e 1 de MT por semana. </a:t>
            </a:r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7470EA58-3F71-089B-778B-78D823D3176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16752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>
          <a:extLst>
            <a:ext uri="{FF2B5EF4-FFF2-40B4-BE49-F238E27FC236}">
              <a16:creationId xmlns:a16="http://schemas.microsoft.com/office/drawing/2014/main" id="{E59C696D-DA98-98E0-B7B9-6E837A1114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:notes">
            <a:extLst>
              <a:ext uri="{FF2B5EF4-FFF2-40B4-BE49-F238E27FC236}">
                <a16:creationId xmlns:a16="http://schemas.microsoft.com/office/drawing/2014/main" id="{FF2E16D0-3D53-71C4-EA45-0D1A24FF406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 panose="020B0604020202020204" pitchFamily="34" charset="0"/>
              <a:buChar char="•"/>
            </a:pPr>
            <a:endParaRPr lang="pt-BR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ea typeface="Rubik"/>
                <a:cs typeface="Rubik"/>
                <a:sym typeface="Rubik"/>
              </a:rPr>
              <a:t>Destaque para aplicação das </a:t>
            </a:r>
            <a:r>
              <a:rPr lang="pt-BR" sz="1200" b="1" i="0" u="none" strike="noStrike" cap="none" dirty="0">
                <a:solidFill>
                  <a:schemeClr val="dk1"/>
                </a:solidFill>
                <a:latin typeface="Calibri"/>
                <a:ea typeface="Rubik"/>
                <a:cs typeface="Rubik"/>
                <a:sym typeface="Rubik"/>
              </a:rPr>
              <a:t>avaliações diagnósticas </a:t>
            </a: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ea typeface="Rubik"/>
                <a:cs typeface="Rubik"/>
                <a:sym typeface="Rubik"/>
              </a:rPr>
              <a:t>de Língua Portuguesa e Matemática;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cs typeface="Rubik"/>
                <a:sym typeface="Rubik"/>
              </a:rPr>
              <a:t>Inicialmente a classificação e indicação do estudante para a tutoria se será pelo </a:t>
            </a:r>
            <a:r>
              <a:rPr lang="pt-BR" sz="1200" b="1" i="0" u="none" strike="noStrike" cap="none" dirty="0">
                <a:solidFill>
                  <a:schemeClr val="dk1"/>
                </a:solidFill>
                <a:latin typeface="Calibri"/>
                <a:cs typeface="Rubik"/>
                <a:sym typeface="Rubik"/>
              </a:rPr>
              <a:t>eixo de escrita alfabética, </a:t>
            </a: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cs typeface="Rubik"/>
                <a:sym typeface="Rubik"/>
              </a:rPr>
              <a:t>a partir das sondagens do Mapa Classe e, quando necessário, se dará também com resultados de fluência/autonomia leitora;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cs typeface="Rubik"/>
                <a:sym typeface="Rubik"/>
              </a:rPr>
              <a:t>Apensar das indicações vindas das avalições, é com os professores em sala que terá essa confirmação dos estudantes que mais precisam da tutoria e serão atendidos no bimestre;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Tx/>
              <a:buChar char="-"/>
              <a:tabLst/>
              <a:defRPr/>
            </a:pPr>
            <a:endParaRPr lang="pt-BR" sz="1200" b="0" i="0" u="none" strike="noStrike" cap="none" dirty="0">
              <a:solidFill>
                <a:schemeClr val="dk1"/>
              </a:solidFill>
              <a:latin typeface="Calibri"/>
              <a:ea typeface="Rubik"/>
              <a:cs typeface="Rubik"/>
              <a:sym typeface="Rubik"/>
            </a:endParaRPr>
          </a:p>
        </p:txBody>
      </p:sp>
      <p:sp>
        <p:nvSpPr>
          <p:cNvPr id="28" name="Google Shape;28;p1:notes">
            <a:extLst>
              <a:ext uri="{FF2B5EF4-FFF2-40B4-BE49-F238E27FC236}">
                <a16:creationId xmlns:a16="http://schemas.microsoft.com/office/drawing/2014/main" id="{E1FBFDE9-605F-421E-6265-57443661EA9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90121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0C6D7305-E311-559A-9A5B-70F1F98D6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899B7966-ECF0-72D2-172F-AB0AB63932E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pt-BR" sz="1200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171450" lvl="0" indent="-171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No </a:t>
            </a:r>
            <a:r>
              <a:rPr lang="pt-BR" sz="12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1º e 2º 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ano, serão considerados como prioridade os estudantes que estiverem nos </a:t>
            </a:r>
            <a:r>
              <a:rPr lang="pt-BR" sz="12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3 primeiros níveis 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 sondagem do Mapa Classe.</a:t>
            </a:r>
          </a:p>
          <a:p>
            <a:pPr marL="171450" lvl="0" indent="-171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Para o </a:t>
            </a:r>
            <a:r>
              <a:rPr lang="pt-BR" sz="12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3º, 4º e 5º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ano serão considerados os estudantes classificados em um dos </a:t>
            </a:r>
            <a:r>
              <a:rPr lang="pt-BR" sz="12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4 primeiros níveis 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do Mapa Classe e/ou no nível </a:t>
            </a:r>
            <a:r>
              <a:rPr lang="pt-BR" sz="12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“Abaixo do básico” 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do Elefante Letrado.</a:t>
            </a:r>
          </a:p>
          <a:p>
            <a:pPr marL="171450" lvl="0" indent="-171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pt-BR" sz="1200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1200" dirty="0">
              <a:solidFill>
                <a:schemeClr val="dk1"/>
              </a:solidFill>
              <a:latin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 err="1">
                <a:solidFill>
                  <a:schemeClr val="dk1"/>
                </a:solidFill>
                <a:latin typeface="Montserrat"/>
                <a:sym typeface="Montserrat"/>
              </a:rPr>
              <a:t>Obs</a:t>
            </a:r>
            <a:r>
              <a:rPr lang="pt-BR" sz="1200" b="1" dirty="0">
                <a:solidFill>
                  <a:schemeClr val="dk1"/>
                </a:solidFill>
                <a:latin typeface="Montserrat"/>
                <a:sym typeface="Montserrat"/>
              </a:rPr>
              <a:t>: </a:t>
            </a:r>
          </a:p>
          <a:p>
            <a:pPr marL="171450" lvl="0" indent="-171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200" dirty="0">
                <a:solidFill>
                  <a:schemeClr val="dk1"/>
                </a:solidFill>
                <a:latin typeface="Montserrat"/>
                <a:sym typeface="Montserrat"/>
              </a:rPr>
              <a:t>No 1º ano e </a:t>
            </a:r>
            <a:r>
              <a:rPr lang="pt-BR" sz="1200" dirty="0" err="1">
                <a:solidFill>
                  <a:schemeClr val="dk1"/>
                </a:solidFill>
                <a:latin typeface="Montserrat"/>
                <a:sym typeface="Montserrat"/>
              </a:rPr>
              <a:t>e</a:t>
            </a:r>
            <a:r>
              <a:rPr lang="pt-BR" sz="1200" dirty="0">
                <a:solidFill>
                  <a:schemeClr val="dk1"/>
                </a:solidFill>
                <a:latin typeface="Montserrat"/>
                <a:sym typeface="Montserrat"/>
              </a:rPr>
              <a:t> após a Primeira Sondagem, a atuação do professor tutor será mais como um apoio de toda a turma, e após as próximas avaliações, quando for afunilando, o professor tutor focará em estudantes específicos.</a:t>
            </a:r>
          </a:p>
          <a:p>
            <a:pPr marL="171450" lvl="0" indent="-171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400" dirty="0">
                <a:solidFill>
                  <a:schemeClr val="dk1"/>
                </a:solidFill>
              </a:rPr>
              <a:t>Possível movimentação de estudantes na tutoria após resultado de cada sondagem/bimestre.</a:t>
            </a:r>
            <a:endParaRPr lang="pt-BR" sz="1400" dirty="0"/>
          </a:p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pt-BR" sz="14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9207AEA6-41ED-2C92-D60D-B3EF260111A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310994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1F8BD86D-8528-0427-A7D4-1B8A85885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0A35A8F0-DEE7-1FD8-51FF-313B035604D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Tx/>
              <a:buNone/>
            </a:pPr>
            <a:endParaRPr lang="pt-BR"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dirty="0"/>
              <a:t>Estrutura do mapa classe e destaque par a ferramenta, que é de extrema importância para identificar os estudantes com maior nível de defasagem. 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Tx/>
              <a:buChar char="-"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0E0F05EB-6C26-F4DA-F79D-4B1F163C0A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798822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59C53DF7-67D5-DB23-C937-64CF21040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D03320B9-B134-AC12-F0A8-566CDD084CF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dirty="0"/>
              <a:t>Materiais complementares sobre o Mapa Classe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lang="pt-BR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7FB6363D-7C8B-C2FF-FC93-E424B5ECC4F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393041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47FD7EB6-04AF-FCCE-5CDE-02BADE578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B767DB15-4007-C53B-8571-B4532234F7F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dirty="0"/>
              <a:t>Informações complementares sobre o Elefante Letrado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623B682C-BEB5-F930-28AE-0255654029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554414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>
          <a:extLst>
            <a:ext uri="{FF2B5EF4-FFF2-40B4-BE49-F238E27FC236}">
              <a16:creationId xmlns:a16="http://schemas.microsoft.com/office/drawing/2014/main" id="{BF135FDE-8504-C962-C606-6AC53CD2C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:notes">
            <a:extLst>
              <a:ext uri="{FF2B5EF4-FFF2-40B4-BE49-F238E27FC236}">
                <a16:creationId xmlns:a16="http://schemas.microsoft.com/office/drawing/2014/main" id="{A64108F1-CB39-5C0A-057A-B94856BDA17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dirty="0"/>
          </a:p>
        </p:txBody>
      </p:sp>
      <p:sp>
        <p:nvSpPr>
          <p:cNvPr id="28" name="Google Shape;28;p1:notes">
            <a:extLst>
              <a:ext uri="{FF2B5EF4-FFF2-40B4-BE49-F238E27FC236}">
                <a16:creationId xmlns:a16="http://schemas.microsoft.com/office/drawing/2014/main" id="{8FF66D53-050B-0E67-10AC-D358CD9BF15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187032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00C493D1-424F-D015-2A8D-CE9B8D730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4505FD17-9B18-D254-F523-0607B465FB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dirty="0"/>
              <a:t>Tudo será integrado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dirty="0"/>
              <a:t>Além das avaliações que comentamos, agora o foco é a página do Diário de Classe, Atribuição e espaço no Escola Total – nosso BI.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Calibri"/>
                <a:ea typeface="Rubik"/>
                <a:cs typeface="Rubik"/>
                <a:sym typeface="Rubik"/>
              </a:rPr>
              <a:t>Visualização dos resultados se dará pelo Escola Total (BI)</a:t>
            </a:r>
            <a:endParaRPr lang="pt-BR" sz="1200"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Tx/>
              <a:buChar char="-"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3221F7FE-19AE-BD8D-15EC-A6F91CF3188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173654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C6C98588-CD3F-C19A-F9A0-DD7AFCFF1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22F440F1-9F11-0A9F-E34A-8F1CE8A4F69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B2F3FA86-3921-B9DF-ABB9-3AE10165D46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07188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559240FB-9702-44C8-51E2-3683F8C0A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E4445C6C-793A-8EC8-1849-549E494CAD8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E053F957-F0EA-9258-67E7-5E9645A556E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269786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0B753D1F-4406-2D26-8328-34A8BC5BA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9ED29021-5ED5-F9FA-DEA4-B03F242CBA7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 dirty="0"/>
              <a:t>Tutorial completo com será enviado por e-mail para as </a:t>
            </a:r>
            <a:r>
              <a:rPr lang="pt-BR" dirty="0" err="1"/>
              <a:t>UREs</a:t>
            </a:r>
            <a:r>
              <a:rPr lang="pt-BR" dirty="0"/>
              <a:t> até amanhã e terá: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pt-BR" dirty="0"/>
          </a:p>
          <a:p>
            <a:endParaRPr lang="pt-BR" dirty="0"/>
          </a:p>
          <a:p>
            <a:pPr>
              <a:buFont typeface="+mj-lt"/>
              <a:buAutoNum type="arabicPeriod"/>
            </a:pPr>
            <a:r>
              <a:rPr lang="pt-BR" dirty="0"/>
              <a:t>cadastro de aulas temáticas - novo fluxo</a:t>
            </a:r>
          </a:p>
          <a:p>
            <a:pPr>
              <a:buFont typeface="+mj-lt"/>
              <a:buAutoNum type="arabicPeriod"/>
            </a:pPr>
            <a:r>
              <a:rPr lang="pt-BR" dirty="0"/>
              <a:t>enturmação - novo fluxo</a:t>
            </a:r>
          </a:p>
          <a:p>
            <a:pPr>
              <a:buFont typeface="+mj-lt"/>
              <a:buAutoNum type="arabicPeriod"/>
            </a:pPr>
            <a:r>
              <a:rPr lang="pt-BR" dirty="0"/>
              <a:t> acesso do professor pelo Diário de Classe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DB942104-5971-C82A-75D3-B927F51B78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08476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>
          <a:extLst>
            <a:ext uri="{FF2B5EF4-FFF2-40B4-BE49-F238E27FC236}">
              <a16:creationId xmlns:a16="http://schemas.microsoft.com/office/drawing/2014/main" id="{65D0096D-2278-B5A2-C7F5-05F5AF601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:notes">
            <a:extLst>
              <a:ext uri="{FF2B5EF4-FFF2-40B4-BE49-F238E27FC236}">
                <a16:creationId xmlns:a16="http://schemas.microsoft.com/office/drawing/2014/main" id="{20CACD51-5DA1-5118-788C-20DBF6F4317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pt-BR" dirty="0"/>
              <a:t>Destaque para essa parceria entre professor tutor e regente, o objetivo é que todos os estudantes tenham suas capacidades desenvolvidas, e isso só será possível com esse trabalho em equipe.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dirty="0"/>
          </a:p>
        </p:txBody>
      </p:sp>
      <p:sp>
        <p:nvSpPr>
          <p:cNvPr id="28" name="Google Shape;28;p1:notes">
            <a:extLst>
              <a:ext uri="{FF2B5EF4-FFF2-40B4-BE49-F238E27FC236}">
                <a16:creationId xmlns:a16="http://schemas.microsoft.com/office/drawing/2014/main" id="{E0A33754-6875-09C3-147A-39450271008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785900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2588760D-0944-DD9B-DBDA-A2CC97581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9FFA948D-877C-7522-EDD0-B017286286D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440BC429-177A-1D31-F05B-65D80AD42C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766246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BC4CD395-F8B0-5046-6719-4FDEB9B73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34E2233D-A01D-C59A-F89D-340EBE3D034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dirty="0">
                <a:latin typeface="Arial" panose="020B0604020202020204" pitchFamily="34" charset="0"/>
              </a:rPr>
              <a:t>O material elaborado para os anos iniciais, é focado no Desenho Universal da Aprendizagem e visa complementar, e não substituir, o material didático.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9443E492-3C86-135B-5834-EEBB4F0A3F5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311610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4456FE1C-B36D-34F1-9ABE-AD0D94545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4864142A-5507-E772-4720-0AD74299693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pt-BR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Lembrete, esse é um material que foi feito para ser usado ano equivalente, se o estudante estiver atrasado, no quarto ano e usando o material do 2 ano, por exemplo, não é eficiente que ele fique fazendo as atividades do nível azul, melhor que ele vá para as atividades do próximo caderno, do ano 3.  </a:t>
            </a: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B9020888-266B-99E1-6716-149DB4DB0D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53196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114AABD0-6180-F17B-14A6-D124B4990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2385024A-490B-CC0D-07CB-136B1ACE88A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6E09F47E-B68E-21DB-B30B-28156D313E5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724193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>
          <a:extLst>
            <a:ext uri="{FF2B5EF4-FFF2-40B4-BE49-F238E27FC236}">
              <a16:creationId xmlns:a16="http://schemas.microsoft.com/office/drawing/2014/main" id="{8EDCBAB5-2321-A472-2E46-039254D32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931c23ca00_0_15:notes">
            <a:extLst>
              <a:ext uri="{FF2B5EF4-FFF2-40B4-BE49-F238E27FC236}">
                <a16:creationId xmlns:a16="http://schemas.microsoft.com/office/drawing/2014/main" id="{59962684-6C52-6DB4-EFE1-574B19EB61C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lang="pt-BR" sz="1200" b="0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Barlow Regular"/>
              </a:rPr>
              <a:t>O material digital para estudantes e professores pode ser encontrado no Repositório do Centro de Mídias de São Paulo (CMSP). </a:t>
            </a:r>
            <a:endParaRPr dirty="0"/>
          </a:p>
        </p:txBody>
      </p:sp>
      <p:sp>
        <p:nvSpPr>
          <p:cNvPr id="45" name="Google Shape;45;g3931c23ca00_0_15:notes">
            <a:extLst>
              <a:ext uri="{FF2B5EF4-FFF2-40B4-BE49-F238E27FC236}">
                <a16:creationId xmlns:a16="http://schemas.microsoft.com/office/drawing/2014/main" id="{91EADA02-FC1F-22E7-72B2-23316C687B9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798526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pt-BR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**</a:t>
            </a:r>
            <a:r>
              <a:rPr lang="pt-BR" sz="12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Nota** 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: foram feitos ajustes no documento para complementar ou corrigir informações compartilhadas durante a live do dia 12/</a:t>
            </a:r>
            <a:r>
              <a:rPr lang="pt-BR" sz="1200" dirty="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fev</a:t>
            </a:r>
            <a:r>
              <a:rPr lang="pt-BR" sz="12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/2026.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90" name="Google Shape;19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>
          <a:extLst>
            <a:ext uri="{FF2B5EF4-FFF2-40B4-BE49-F238E27FC236}">
              <a16:creationId xmlns:a16="http://schemas.microsoft.com/office/drawing/2014/main" id="{E2C7EF41-D5A6-1AAA-BE54-1BCF9206D7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:notes">
            <a:extLst>
              <a:ext uri="{FF2B5EF4-FFF2-40B4-BE49-F238E27FC236}">
                <a16:creationId xmlns:a16="http://schemas.microsoft.com/office/drawing/2014/main" id="{56A36F71-B0F3-A928-A00B-115D665F8B5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28" name="Google Shape;28;p1:notes">
            <a:extLst>
              <a:ext uri="{FF2B5EF4-FFF2-40B4-BE49-F238E27FC236}">
                <a16:creationId xmlns:a16="http://schemas.microsoft.com/office/drawing/2014/main" id="{30A90C0F-76D1-BD84-9112-925331BEA2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39644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1"/>
          <p:cNvSpPr txBox="1"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11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11"/>
          <p:cNvSpPr txBox="1">
            <a:spLocks noGrp="1"/>
          </p:cNvSpPr>
          <p:nvPr>
            <p:ph type="dt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11"/>
          <p:cNvSpPr txBox="1">
            <a:spLocks noGrp="1"/>
          </p:cNvSpPr>
          <p:nvPr>
            <p:ph type="ft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11"/>
          <p:cNvSpPr txBox="1">
            <a:spLocks noGrp="1"/>
          </p:cNvSpPr>
          <p:nvPr>
            <p:ph type="sldNum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Slide de título">
  <p:cSld name="1_Slide de título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7952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Slide de título">
  <p:cSld name="1_Slide de título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72236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Slide de título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6"/>
          <p:cNvSpPr txBox="1"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16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16"/>
          <p:cNvSpPr txBox="1">
            <a:spLocks noGrp="1"/>
          </p:cNvSpPr>
          <p:nvPr>
            <p:ph type="dt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ft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sldNum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34154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mplia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Retângulo 5"/>
          <p:cNvSpPr/>
          <p:nvPr/>
        </p:nvSpPr>
        <p:spPr>
          <a:xfrm>
            <a:off x="-32023" y="0"/>
            <a:ext cx="9208046" cy="5188897"/>
          </a:xfrm>
          <a:prstGeom prst="rect">
            <a:avLst/>
          </a:prstGeom>
          <a:solidFill>
            <a:srgbClr val="F5FAFA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914355">
              <a:defRPr sz="4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 sz="1800"/>
          </a:p>
        </p:txBody>
      </p:sp>
      <p:sp>
        <p:nvSpPr>
          <p:cNvPr id="27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405669" y="937226"/>
            <a:ext cx="5870621" cy="415499"/>
          </a:xfrm>
          <a:prstGeom prst="rect">
            <a:avLst/>
          </a:prstGeom>
        </p:spPr>
        <p:txBody>
          <a:bodyPr lIns="121918" tIns="121918" rIns="121918" bIns="121918" anchor="t"/>
          <a:lstStyle>
            <a:lvl1pPr marL="0" indent="0" defTabSz="914355">
              <a:spcBef>
                <a:spcPts val="0"/>
              </a:spcBef>
              <a:buSzTx/>
              <a:buNone/>
              <a:defRPr sz="2100">
                <a:solidFill>
                  <a:srgbClr val="2C2C86"/>
                </a:solidFill>
                <a:latin typeface="Barlow Bold"/>
                <a:ea typeface="Barlow Bold"/>
                <a:cs typeface="Barlow Bold"/>
                <a:sym typeface="Barlow Bold"/>
              </a:defRPr>
            </a:lvl1pPr>
            <a:lvl2pPr marL="385743" indent="-214302" defTabSz="914355">
              <a:spcBef>
                <a:spcPts val="0"/>
              </a:spcBef>
              <a:buSzPct val="100000"/>
              <a:buChar char="–"/>
              <a:defRPr sz="2100">
                <a:solidFill>
                  <a:srgbClr val="2C2C86"/>
                </a:solidFill>
                <a:latin typeface="Barlow Bold"/>
                <a:ea typeface="Barlow Bold"/>
                <a:cs typeface="Barlow Bold"/>
                <a:sym typeface="Barlow Bold"/>
              </a:defRPr>
            </a:lvl2pPr>
            <a:lvl3pPr marL="542898" indent="-200014" defTabSz="914355">
              <a:spcBef>
                <a:spcPts val="0"/>
              </a:spcBef>
              <a:buSzPct val="100000"/>
              <a:defRPr sz="2100">
                <a:solidFill>
                  <a:srgbClr val="2C2C86"/>
                </a:solidFill>
                <a:latin typeface="Barlow Bold"/>
                <a:ea typeface="Barlow Bold"/>
                <a:cs typeface="Barlow Bold"/>
                <a:sym typeface="Barlow Bold"/>
              </a:defRPr>
            </a:lvl3pPr>
            <a:lvl4pPr marL="754341" indent="-240017" defTabSz="914355">
              <a:spcBef>
                <a:spcPts val="0"/>
              </a:spcBef>
              <a:buSzPct val="100000"/>
              <a:buChar char="–"/>
              <a:defRPr sz="2100">
                <a:solidFill>
                  <a:srgbClr val="2C2C86"/>
                </a:solidFill>
                <a:latin typeface="Barlow Bold"/>
                <a:ea typeface="Barlow Bold"/>
                <a:cs typeface="Barlow Bold"/>
                <a:sym typeface="Barlow Bold"/>
              </a:defRPr>
            </a:lvl4pPr>
            <a:lvl5pPr marL="925783" indent="-240017" defTabSz="914355">
              <a:spcBef>
                <a:spcPts val="0"/>
              </a:spcBef>
              <a:buSzPct val="100000"/>
              <a:buChar char="»"/>
              <a:defRPr sz="2100">
                <a:solidFill>
                  <a:srgbClr val="2C2C86"/>
                </a:solidFill>
                <a:latin typeface="Barlow Bold"/>
                <a:ea typeface="Barlow Bold"/>
                <a:cs typeface="Barlow Bold"/>
                <a:sym typeface="Barlow Bold"/>
              </a:defRPr>
            </a:lvl5pPr>
          </a:lstStyle>
          <a:p>
            <a:r>
              <a:t>Que você, professor(a), sinta-se capaz de...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grpSp>
        <p:nvGrpSpPr>
          <p:cNvPr id="281" name="Retângulo 1"/>
          <p:cNvGrpSpPr/>
          <p:nvPr/>
        </p:nvGrpSpPr>
        <p:grpSpPr>
          <a:xfrm>
            <a:off x="6947820" y="2706083"/>
            <a:ext cx="2083920" cy="2363285"/>
            <a:chOff x="-1" y="-1"/>
            <a:chExt cx="5557120" cy="6302090"/>
          </a:xfrm>
        </p:grpSpPr>
        <p:sp>
          <p:nvSpPr>
            <p:cNvPr id="279" name="Rectangle"/>
            <p:cNvSpPr/>
            <p:nvPr/>
          </p:nvSpPr>
          <p:spPr>
            <a:xfrm>
              <a:off x="-1" y="-1"/>
              <a:ext cx="5557120" cy="6302090"/>
            </a:xfrm>
            <a:prstGeom prst="rect">
              <a:avLst/>
            </a:prstGeom>
            <a:solidFill>
              <a:srgbClr val="BFBFBF">
                <a:alpha val="61176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342883">
                <a:def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 sz="675"/>
            </a:p>
          </p:txBody>
        </p:sp>
        <p:sp>
          <p:nvSpPr>
            <p:cNvPr id="280" name="Espaço reservado para o  intérprete de LIBRAS  (conteúdo textual ou que  precise ser visualizado por  completo não pode invadir  esta área)"/>
            <p:cNvSpPr txBox="1"/>
            <p:nvPr/>
          </p:nvSpPr>
          <p:spPr>
            <a:xfrm>
              <a:off x="63018" y="1789131"/>
              <a:ext cx="5431077" cy="272382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5718" tIns="25718" rIns="25718" bIns="25718" numCol="1" anchor="ctr">
              <a:spAutoFit/>
            </a:bodyPr>
            <a:lstStyle/>
            <a:p>
              <a:pPr defTabSz="342883">
                <a:defRPr sz="2800"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1050"/>
                <a:t>Espaço reservado para o </a:t>
              </a:r>
              <a:br>
                <a:rPr sz="1050"/>
              </a:br>
              <a:r>
                <a:rPr sz="1050"/>
                <a:t>intérprete de LIBRAS </a:t>
              </a:r>
              <a:br>
                <a:rPr sz="1050"/>
              </a:br>
              <a:r>
                <a:rPr sz="1050"/>
                <a:t>(conteúdo textual ou que </a:t>
              </a:r>
              <a:br>
                <a:rPr sz="1050"/>
              </a:br>
              <a:r>
                <a:rPr sz="1050"/>
                <a:t>precise ser visualizado por </a:t>
              </a:r>
              <a:br>
                <a:rPr sz="1050"/>
              </a:br>
              <a:r>
                <a:rPr sz="1050"/>
                <a:t>completo não pode invadir </a:t>
              </a:r>
              <a:br>
                <a:rPr sz="1050"/>
              </a:br>
              <a:r>
                <a:rPr sz="1050"/>
                <a:t>esta área)</a:t>
              </a:r>
            </a:p>
          </p:txBody>
        </p:sp>
      </p:grpSp>
      <p:pic>
        <p:nvPicPr>
          <p:cNvPr id="282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0801" y="324298"/>
            <a:ext cx="1116951" cy="224051"/>
          </a:xfrm>
          <a:prstGeom prst="rect">
            <a:avLst/>
          </a:prstGeom>
          <a:ln w="12700">
            <a:miter lim="400000"/>
          </a:ln>
        </p:spPr>
      </p:pic>
      <p:pic>
        <p:nvPicPr>
          <p:cNvPr id="283" name="Picture 2" descr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7850" y="148805"/>
            <a:ext cx="771525" cy="501806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02514" y="4645492"/>
            <a:ext cx="250686" cy="243542"/>
          </a:xfrm>
          <a:prstGeom prst="rect">
            <a:avLst/>
          </a:prstGeom>
        </p:spPr>
        <p:txBody>
          <a:bodyPr lIns="121918" tIns="121918" rIns="121918" bIns="121918" anchor="ctr"/>
          <a:lstStyle>
            <a:lvl1pPr algn="r" defTabSz="914355">
              <a:defRPr sz="12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9612797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9"/>
          <p:cNvGrpSpPr/>
          <p:nvPr/>
        </p:nvGrpSpPr>
        <p:grpSpPr>
          <a:xfrm>
            <a:off x="251520" y="0"/>
            <a:ext cx="8892480" cy="5143500"/>
            <a:chOff x="251520" y="0"/>
            <a:chExt cx="8892480" cy="5143500"/>
          </a:xfrm>
        </p:grpSpPr>
        <p:grpSp>
          <p:nvGrpSpPr>
            <p:cNvPr id="11" name="Google Shape;11;p9"/>
            <p:cNvGrpSpPr/>
            <p:nvPr/>
          </p:nvGrpSpPr>
          <p:grpSpPr>
            <a:xfrm>
              <a:off x="6876257" y="2571749"/>
              <a:ext cx="2267743" cy="2571749"/>
              <a:chOff x="7218294" y="2941838"/>
              <a:chExt cx="1674185" cy="1898621"/>
            </a:xfrm>
          </p:grpSpPr>
          <p:sp>
            <p:nvSpPr>
              <p:cNvPr id="12" name="Google Shape;12;p9"/>
              <p:cNvSpPr/>
              <p:nvPr/>
            </p:nvSpPr>
            <p:spPr>
              <a:xfrm>
                <a:off x="7218294" y="2941838"/>
                <a:ext cx="1674185" cy="1898621"/>
              </a:xfrm>
              <a:prstGeom prst="rect">
                <a:avLst/>
              </a:prstGeom>
              <a:solidFill>
                <a:srgbClr val="BFBFBF">
                  <a:alpha val="60392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endParaRPr sz="24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" name="Google Shape;13;p9"/>
              <p:cNvSpPr txBox="1"/>
              <p:nvPr/>
            </p:nvSpPr>
            <p:spPr>
              <a:xfrm>
                <a:off x="7310366" y="3792409"/>
                <a:ext cx="1512168" cy="2385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500"/>
                  <a:buFont typeface="Arial"/>
                  <a:buNone/>
                </a:pPr>
                <a:r>
                  <a:rPr lang="pt-BR" sz="15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INTÉRPRETE LIBRAS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4" name="Google Shape;14;p9"/>
            <p:cNvCxnSpPr/>
            <p:nvPr/>
          </p:nvCxnSpPr>
          <p:spPr>
            <a:xfrm>
              <a:off x="251520" y="0"/>
              <a:ext cx="0" cy="5141913"/>
            </a:xfrm>
            <a:prstGeom prst="straightConnector1">
              <a:avLst/>
            </a:prstGeom>
            <a:noFill/>
            <a:ln w="9525" cap="flat" cmpd="sng">
              <a:solidFill>
                <a:srgbClr val="C00000"/>
              </a:solidFill>
              <a:prstDash val="dash"/>
              <a:round/>
              <a:headEnd type="none" w="sm" len="sm"/>
              <a:tailEnd type="none" w="sm" len="sm"/>
            </a:ln>
          </p:spPr>
        </p:cxnSp>
        <p:cxnSp>
          <p:nvCxnSpPr>
            <p:cNvPr id="15" name="Google Shape;15;p9"/>
            <p:cNvCxnSpPr/>
            <p:nvPr/>
          </p:nvCxnSpPr>
          <p:spPr>
            <a:xfrm>
              <a:off x="8892480" y="1587"/>
              <a:ext cx="0" cy="5141913"/>
            </a:xfrm>
            <a:prstGeom prst="straightConnector1">
              <a:avLst/>
            </a:prstGeom>
            <a:noFill/>
            <a:ln w="9525" cap="flat" cmpd="sng">
              <a:solidFill>
                <a:srgbClr val="C00000"/>
              </a:solidFill>
              <a:prstDash val="dash"/>
              <a:round/>
              <a:headEnd type="none" w="sm" len="sm"/>
              <a:tailEnd type="none" w="sm" len="sm"/>
            </a:ln>
          </p:spPr>
        </p:cxnSp>
      </p:grpSp>
      <p:cxnSp>
        <p:nvCxnSpPr>
          <p:cNvPr id="16" name="Google Shape;16;p9"/>
          <p:cNvCxnSpPr/>
          <p:nvPr/>
        </p:nvCxnSpPr>
        <p:spPr>
          <a:xfrm>
            <a:off x="0" y="267494"/>
            <a:ext cx="9144000" cy="0"/>
          </a:xfrm>
          <a:prstGeom prst="straightConnector1">
            <a:avLst/>
          </a:prstGeom>
          <a:noFill/>
          <a:ln w="9525" cap="flat" cmpd="sng">
            <a:solidFill>
              <a:srgbClr val="C00000"/>
            </a:solidFill>
            <a:prstDash val="dash"/>
            <a:round/>
            <a:headEnd type="none" w="sm" len="sm"/>
            <a:tailEnd type="none" w="sm" len="sm"/>
          </a:ln>
        </p:spPr>
      </p:cxnSp>
      <p:pic>
        <p:nvPicPr>
          <p:cNvPr id="17" name="Google Shape;17;p9" descr="Logotipo&#10;&#10;Descrição gerada automa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1520" y="4390170"/>
            <a:ext cx="1944216" cy="4858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" name="Google Shape;18;p9"/>
          <p:cNvCxnSpPr/>
          <p:nvPr/>
        </p:nvCxnSpPr>
        <p:spPr>
          <a:xfrm>
            <a:off x="0" y="4371950"/>
            <a:ext cx="9144000" cy="0"/>
          </a:xfrm>
          <a:prstGeom prst="straightConnector1">
            <a:avLst/>
          </a:prstGeom>
          <a:noFill/>
          <a:ln w="9525" cap="flat" cmpd="sng">
            <a:solidFill>
              <a:srgbClr val="C00000"/>
            </a:solidFill>
            <a:prstDash val="dash"/>
            <a:round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6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14"/>
          <p:cNvGrpSpPr/>
          <p:nvPr/>
        </p:nvGrpSpPr>
        <p:grpSpPr>
          <a:xfrm>
            <a:off x="251520" y="0"/>
            <a:ext cx="8892480" cy="5143500"/>
            <a:chOff x="251520" y="0"/>
            <a:chExt cx="8892480" cy="5143500"/>
          </a:xfrm>
        </p:grpSpPr>
        <p:grpSp>
          <p:nvGrpSpPr>
            <p:cNvPr id="11" name="Google Shape;11;p14"/>
            <p:cNvGrpSpPr/>
            <p:nvPr/>
          </p:nvGrpSpPr>
          <p:grpSpPr>
            <a:xfrm>
              <a:off x="6876257" y="2571749"/>
              <a:ext cx="2267743" cy="2571749"/>
              <a:chOff x="7218294" y="2941838"/>
              <a:chExt cx="1674185" cy="1898621"/>
            </a:xfrm>
          </p:grpSpPr>
          <p:sp>
            <p:nvSpPr>
              <p:cNvPr id="12" name="Google Shape;12;p14"/>
              <p:cNvSpPr/>
              <p:nvPr/>
            </p:nvSpPr>
            <p:spPr>
              <a:xfrm>
                <a:off x="7218294" y="2941838"/>
                <a:ext cx="1674185" cy="1898621"/>
              </a:xfrm>
              <a:prstGeom prst="rect">
                <a:avLst/>
              </a:prstGeom>
              <a:solidFill>
                <a:srgbClr val="BFBFBF">
                  <a:alpha val="60392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endParaRPr sz="24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" name="Google Shape;13;p14"/>
              <p:cNvSpPr txBox="1"/>
              <p:nvPr/>
            </p:nvSpPr>
            <p:spPr>
              <a:xfrm>
                <a:off x="7310366" y="3792409"/>
                <a:ext cx="1512168" cy="2385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500"/>
                  <a:buFont typeface="Arial"/>
                  <a:buNone/>
                </a:pPr>
                <a:r>
                  <a:rPr lang="pt-BR" sz="15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INTÉRPRETE LIBRAS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4" name="Google Shape;14;p14"/>
            <p:cNvCxnSpPr/>
            <p:nvPr/>
          </p:nvCxnSpPr>
          <p:spPr>
            <a:xfrm>
              <a:off x="251520" y="0"/>
              <a:ext cx="0" cy="5141913"/>
            </a:xfrm>
            <a:prstGeom prst="straightConnector1">
              <a:avLst/>
            </a:prstGeom>
            <a:noFill/>
            <a:ln w="9525" cap="flat" cmpd="sng">
              <a:solidFill>
                <a:srgbClr val="C00000"/>
              </a:solidFill>
              <a:prstDash val="dash"/>
              <a:round/>
              <a:headEnd type="none" w="sm" len="sm"/>
              <a:tailEnd type="none" w="sm" len="sm"/>
            </a:ln>
          </p:spPr>
        </p:cxnSp>
        <p:cxnSp>
          <p:nvCxnSpPr>
            <p:cNvPr id="15" name="Google Shape;15;p14"/>
            <p:cNvCxnSpPr/>
            <p:nvPr/>
          </p:nvCxnSpPr>
          <p:spPr>
            <a:xfrm>
              <a:off x="8892480" y="1587"/>
              <a:ext cx="0" cy="5141913"/>
            </a:xfrm>
            <a:prstGeom prst="straightConnector1">
              <a:avLst/>
            </a:prstGeom>
            <a:noFill/>
            <a:ln w="9525" cap="flat" cmpd="sng">
              <a:solidFill>
                <a:srgbClr val="C00000"/>
              </a:solidFill>
              <a:prstDash val="dash"/>
              <a:round/>
              <a:headEnd type="none" w="sm" len="sm"/>
              <a:tailEnd type="none" w="sm" len="sm"/>
            </a:ln>
          </p:spPr>
        </p:cxnSp>
      </p:grpSp>
      <p:cxnSp>
        <p:nvCxnSpPr>
          <p:cNvPr id="16" name="Google Shape;16;p14"/>
          <p:cNvCxnSpPr/>
          <p:nvPr/>
        </p:nvCxnSpPr>
        <p:spPr>
          <a:xfrm>
            <a:off x="0" y="267494"/>
            <a:ext cx="9144000" cy="0"/>
          </a:xfrm>
          <a:prstGeom prst="straightConnector1">
            <a:avLst/>
          </a:prstGeom>
          <a:noFill/>
          <a:ln w="9525" cap="flat" cmpd="sng">
            <a:solidFill>
              <a:srgbClr val="C00000"/>
            </a:solidFill>
            <a:prstDash val="dash"/>
            <a:round/>
            <a:headEnd type="none" w="sm" len="sm"/>
            <a:tailEnd type="none" w="sm" len="sm"/>
          </a:ln>
        </p:spPr>
      </p:cxnSp>
      <p:pic>
        <p:nvPicPr>
          <p:cNvPr id="17" name="Google Shape;17;p14" descr="Logotipo&#10;&#10;Descrição gerada automa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1520" y="4390170"/>
            <a:ext cx="1944216" cy="4858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" name="Google Shape;18;p14"/>
          <p:cNvCxnSpPr/>
          <p:nvPr/>
        </p:nvCxnSpPr>
        <p:spPr>
          <a:xfrm>
            <a:off x="0" y="4371950"/>
            <a:ext cx="9144000" cy="0"/>
          </a:xfrm>
          <a:prstGeom prst="straightConnector1">
            <a:avLst/>
          </a:prstGeom>
          <a:noFill/>
          <a:ln w="9525" cap="flat" cmpd="sng">
            <a:solidFill>
              <a:srgbClr val="C00000"/>
            </a:solidFill>
            <a:prstDash val="dash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194286349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oe.sp.gov.br/executivo/secretaria-da-educacao/resolucao-seduc-n-2-de-9-de-janeiro-de-2026-20260112112412201566942" TargetMode="External"/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doe.sp.gov.br/executivo/secretaria-da-educacao/portaria-da-subsecretaria-pedagogica-suped-de-23-01-2026-20260123112422141588805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9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0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8.png"/><Relationship Id="rId9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7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7.jpeg"/><Relationship Id="rId7" Type="http://schemas.openxmlformats.org/officeDocument/2006/relationships/hyperlink" Target="https://chat.whatsapp.com/LShEh6IBQET53MmnhKTWWo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be.com/live/0YIruvBHjtc?feature=share" TargetMode="External"/><Relationship Id="rId11" Type="http://schemas.openxmlformats.org/officeDocument/2006/relationships/image" Target="../media/image32.png"/><Relationship Id="rId5" Type="http://schemas.openxmlformats.org/officeDocument/2006/relationships/image" Target="../media/image6.png"/><Relationship Id="rId10" Type="http://schemas.openxmlformats.org/officeDocument/2006/relationships/hyperlink" Target="https://seesp-my.sharepoint.com/:w:/g/personal/larissa_leal01_educacao_sp_gov_br/IQDz7DtmHQEjTJvv_nunvG75AcfywL1qTFCQRGBAfu5bbhU?e=duGpS7" TargetMode="External"/><Relationship Id="rId4" Type="http://schemas.openxmlformats.org/officeDocument/2006/relationships/image" Target="../media/image8.png"/><Relationship Id="rId9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oogle Shape;30;p1"/>
          <p:cNvGrpSpPr/>
          <p:nvPr/>
        </p:nvGrpSpPr>
        <p:grpSpPr>
          <a:xfrm>
            <a:off x="-238332" y="-204083"/>
            <a:ext cx="9382332" cy="5347583"/>
            <a:chOff x="-238332" y="-204083"/>
            <a:chExt cx="9382332" cy="5347583"/>
          </a:xfrm>
        </p:grpSpPr>
        <p:sp>
          <p:nvSpPr>
            <p:cNvPr id="31" name="Google Shape;31;p1"/>
            <p:cNvSpPr/>
            <p:nvPr/>
          </p:nvSpPr>
          <p:spPr>
            <a:xfrm>
              <a:off x="0" y="2355726"/>
              <a:ext cx="9144000" cy="2787774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2" name="Google Shape;32;p1" descr="Logotipo&#10;&#10;Descrição gerada automaticamente"/>
            <p:cNvPicPr preferRelativeResize="0"/>
            <p:nvPr/>
          </p:nvPicPr>
          <p:blipFill rotWithShape="1">
            <a:blip r:embed="rId3">
              <a:alphaModFix/>
            </a:blip>
            <a:srcRect t="10200"/>
            <a:stretch/>
          </p:blipFill>
          <p:spPr>
            <a:xfrm>
              <a:off x="2975" y="0"/>
              <a:ext cx="9141025" cy="46189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" name="Google Shape;33;p1"/>
            <p:cNvSpPr/>
            <p:nvPr/>
          </p:nvSpPr>
          <p:spPr>
            <a:xfrm>
              <a:off x="1765176" y="1255068"/>
              <a:ext cx="3960440" cy="151216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4" name="Google Shape;34;p1" descr="Logotipo&#10;&#10;Descrição gerada automaticamente"/>
            <p:cNvPicPr preferRelativeResize="0"/>
            <p:nvPr/>
          </p:nvPicPr>
          <p:blipFill rotWithShape="1">
            <a:blip r:embed="rId4">
              <a:alphaModFix/>
            </a:blip>
            <a:srcRect r="11613" b="19588"/>
            <a:stretch/>
          </p:blipFill>
          <p:spPr>
            <a:xfrm>
              <a:off x="-238332" y="-204083"/>
              <a:ext cx="2058147" cy="12766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Google Shape;35;p1" descr="Logotipo&#10;&#10;Descrição gerada automaticamente"/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587974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Google Shape;36;p1" descr="Logotipo&#10;&#10;Descrição gerada automaticamente"/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03998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37;p1" descr="Logotipo&#10;&#10;Descrição gerada automaticamente"/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96562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" name="Google Shape;38;p1"/>
            <p:cNvSpPr/>
            <p:nvPr/>
          </p:nvSpPr>
          <p:spPr>
            <a:xfrm>
              <a:off x="0" y="4227934"/>
              <a:ext cx="7452320" cy="915566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" name="Google Shape;39;p1"/>
          <p:cNvSpPr txBox="1"/>
          <p:nvPr/>
        </p:nvSpPr>
        <p:spPr>
          <a:xfrm>
            <a:off x="528690" y="1051747"/>
            <a:ext cx="8041152" cy="2277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  <a:tabLst/>
              <a:defRPr/>
            </a:pPr>
            <a:r>
              <a:rPr kumimoji="0" lang="pt-BR" sz="25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Montserrat"/>
                <a:cs typeface="Montserrat"/>
                <a:sym typeface="Montserrat"/>
              </a:rPr>
              <a:t>Programa Professor Tutor Anos Iniciais: Expansão </a:t>
            </a:r>
            <a:r>
              <a:rPr lang="pt-BR" sz="2500" b="1" dirty="0">
                <a:solidFill>
                  <a:srgbClr val="FFFFFF"/>
                </a:solidFill>
                <a:latin typeface="+mn-lt"/>
                <a:ea typeface="Montserrat"/>
                <a:cs typeface="Montserrat"/>
                <a:sym typeface="Montserrat"/>
              </a:rPr>
              <a:t>e </a:t>
            </a:r>
            <a:r>
              <a:rPr kumimoji="0" lang="pt-BR" sz="25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Montserrat"/>
                <a:cs typeface="Montserrat"/>
                <a:sym typeface="Montserrat"/>
              </a:rPr>
              <a:t>Orientações Práticas para Início do Ano Letivo</a:t>
            </a:r>
            <a:endParaRPr kumimoji="0" lang="pt-BR" sz="11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Montserrat"/>
              <a:cs typeface="Montserrat"/>
              <a:sym typeface="Montserra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  <a:tabLst/>
              <a:defRPr/>
            </a:pPr>
            <a:endParaRPr lang="pt-BR" sz="1100" b="1" dirty="0">
              <a:solidFill>
                <a:srgbClr val="FFFFFF"/>
              </a:solidFill>
              <a:latin typeface="+mn-lt"/>
              <a:ea typeface="Montserrat"/>
              <a:cs typeface="Montserrat"/>
              <a:sym typeface="Montserra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  <a:tabLst/>
              <a:defRPr/>
            </a:pPr>
            <a:endParaRPr kumimoji="0" lang="pt-BR" sz="11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Montserrat"/>
              <a:cs typeface="Montserrat"/>
              <a:sym typeface="Montserra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lang="pt-BR" b="1" dirty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Equipe Gestora de Anos Iniciais; Supervisor (a);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lang="pt-BR" b="1" dirty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PEC Desenvolvimento Curricular de Anos Iniciais;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lang="pt-BR" b="1" dirty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PEC Recomposição,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lang="pt-BR" b="1" dirty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Professor (a) Tutor dos Anos Iniciais;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lang="pt-BR" b="1" dirty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Supervisor (a) ponto focal do Professor Tutor Anos Iniciais</a:t>
            </a:r>
            <a:endParaRPr kumimoji="0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Montserrat"/>
              <a:cs typeface="Montserrat"/>
              <a:sym typeface="Montserrat"/>
            </a:endParaRPr>
          </a:p>
        </p:txBody>
      </p:sp>
      <p:cxnSp>
        <p:nvCxnSpPr>
          <p:cNvPr id="40" name="Google Shape;40;p1"/>
          <p:cNvCxnSpPr/>
          <p:nvPr/>
        </p:nvCxnSpPr>
        <p:spPr>
          <a:xfrm>
            <a:off x="331287" y="4042842"/>
            <a:ext cx="0" cy="576064"/>
          </a:xfrm>
          <a:prstGeom prst="straightConnector1">
            <a:avLst/>
          </a:prstGeom>
          <a:noFill/>
          <a:ln w="28575" cap="flat" cmpd="sng">
            <a:solidFill>
              <a:srgbClr val="ED1C2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" name="Google Shape;42;p1"/>
          <p:cNvSpPr txBox="1"/>
          <p:nvPr/>
        </p:nvSpPr>
        <p:spPr>
          <a:xfrm>
            <a:off x="461750" y="3819290"/>
            <a:ext cx="6480600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kumimoji="0" lang="pt-BR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Montserrat"/>
                <a:cs typeface="Montserrat"/>
                <a:sym typeface="Montserrat"/>
              </a:rPr>
              <a:t>Equipe Currículo - SEDUC-SP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Montserrat"/>
              <a:cs typeface="Montserrat"/>
              <a:sym typeface="Montserra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Montserrat"/>
                <a:cs typeface="Montserrat"/>
                <a:sym typeface="Montserrat"/>
              </a:rPr>
              <a:t>Luana Garcia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Montserrat"/>
                <a:cs typeface="Montserrat"/>
                <a:sym typeface="Montserrat"/>
              </a:rPr>
              <a:t>Larissa Leal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923A0B5-95F1-BD6F-C459-1A66BCFD9D0E}"/>
              </a:ext>
            </a:extLst>
          </p:cNvPr>
          <p:cNvSpPr txBox="1"/>
          <p:nvPr/>
        </p:nvSpPr>
        <p:spPr>
          <a:xfrm>
            <a:off x="3543009" y="21729"/>
            <a:ext cx="29142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REDE ESTADUAL</a:t>
            </a:r>
            <a:endParaRPr lang="pt-BR" sz="3600" b="1" dirty="0">
              <a:solidFill>
                <a:srgbClr val="FF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576B432-0892-104C-627B-F22315B03E14}"/>
              </a:ext>
            </a:extLst>
          </p:cNvPr>
          <p:cNvSpPr txBox="1"/>
          <p:nvPr/>
        </p:nvSpPr>
        <p:spPr>
          <a:xfrm>
            <a:off x="5855217" y="4708991"/>
            <a:ext cx="15533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rgbClr val="FF0000"/>
                </a:solidFill>
              </a:rPr>
              <a:t>12/02/2026</a:t>
            </a:r>
          </a:p>
        </p:txBody>
      </p:sp>
      <p:pic>
        <p:nvPicPr>
          <p:cNvPr id="8" name="Google Shape;224;g3c340ca143f_0_1352">
            <a:extLst>
              <a:ext uri="{FF2B5EF4-FFF2-40B4-BE49-F238E27FC236}">
                <a16:creationId xmlns:a16="http://schemas.microsoft.com/office/drawing/2014/main" id="{263C8A5C-B171-380B-8B23-7F1A8DD95DD5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9498" y="55370"/>
            <a:ext cx="2040130" cy="5891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/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/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/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/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/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/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54" name="Google Shape;54;g3931c23ca00_0_15"/>
          <p:cNvSpPr txBox="1"/>
          <p:nvPr/>
        </p:nvSpPr>
        <p:spPr>
          <a:xfrm>
            <a:off x="482341" y="369878"/>
            <a:ext cx="6165891" cy="4031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1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Boas-vindas !!</a:t>
            </a:r>
          </a:p>
          <a:p>
            <a:pPr algn="just">
              <a:lnSpc>
                <a:spcPct val="150000"/>
              </a:lnSpc>
              <a:buSzPts val="2000"/>
            </a:pPr>
            <a:r>
              <a:rPr lang="pt-BR" b="1" dirty="0">
                <a:solidFill>
                  <a:schemeClr val="tx1"/>
                </a:solidFill>
                <a:latin typeface="+mj-lt"/>
                <a:ea typeface="Montserrat"/>
                <a:cs typeface="Montserrat"/>
              </a:rPr>
              <a:t>Tópicos da apresentação</a:t>
            </a:r>
          </a:p>
          <a:p>
            <a:pPr algn="just">
              <a:lnSpc>
                <a:spcPct val="150000"/>
              </a:lnSpc>
              <a:buSzPts val="2000"/>
            </a:pPr>
            <a:endParaRPr lang="pt-BR" b="1" dirty="0">
              <a:solidFill>
                <a:schemeClr val="tx1"/>
              </a:solidFill>
              <a:latin typeface="+mj-lt"/>
              <a:ea typeface="Montserrat"/>
              <a:cs typeface="Montserrat"/>
            </a:endParaRPr>
          </a:p>
          <a:p>
            <a:pPr>
              <a:buSzPts val="2000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Parte 1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Principais m</a:t>
            </a: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</a:rPr>
              <a:t>udanças para 2026;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Critérios de elegibilidade por escola e turmas;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Projeção de ampliação e fluxo do Programa;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endParaRPr lang="pt-BR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>
              <a:buSzPts val="2000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Parte 2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Ferramentas de diagnóstico e estudantes priorizados;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Orientações para acompanhamento e monitoramento; 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Atuação do docente e uso do material de apoio.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endParaRPr lang="pt-BR" dirty="0">
              <a:solidFill>
                <a:schemeClr val="tx1"/>
              </a:solidFill>
              <a:latin typeface="+mj-lt"/>
              <a:sym typeface="Montserrat"/>
            </a:endParaRPr>
          </a:p>
          <a:p>
            <a:pPr>
              <a:buSzPts val="2000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Parte 3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Links úteis</a:t>
            </a:r>
          </a:p>
          <a:p>
            <a:pPr marL="285750" indent="-285750">
              <a:buSzPts val="2000"/>
              <a:buFont typeface="Arial" panose="020B0604020202020204" pitchFamily="34" charset="0"/>
              <a:buChar char="•"/>
            </a:pPr>
            <a:endParaRPr lang="pt-BR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4" name="Google Shape;224;g3c340ca143f_0_1352">
            <a:extLst>
              <a:ext uri="{FF2B5EF4-FFF2-40B4-BE49-F238E27FC236}">
                <a16:creationId xmlns:a16="http://schemas.microsoft.com/office/drawing/2014/main" id="{3E00C042-7E15-98B5-84B8-59561E7DD178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E7A10B24-4102-7157-929F-BB24F1140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C7480DF9-8A3E-051E-DE8C-4D550F42BC7A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932F16F3-00C5-B044-511E-3DA6560E0661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0C4B2D9E-85C7-4D1C-0175-7E01655E4BB2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FC4601B8-25AD-D549-6B8D-EE195F478F05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7EB0734B-E3DB-A95F-F0EB-F6E28EC6AC0D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08CBFF52-EAF9-6E27-9F29-3CECAECA10D5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CC2CDE9C-C567-F964-37E8-C846047C6F85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3" name="Rectangle">
            <a:extLst>
              <a:ext uri="{FF2B5EF4-FFF2-40B4-BE49-F238E27FC236}">
                <a16:creationId xmlns:a16="http://schemas.microsoft.com/office/drawing/2014/main" id="{86487DE9-9312-8813-09D7-218D46C08C6F}"/>
              </a:ext>
            </a:extLst>
          </p:cNvPr>
          <p:cNvSpPr/>
          <p:nvPr/>
        </p:nvSpPr>
        <p:spPr>
          <a:xfrm>
            <a:off x="1066708" y="878373"/>
            <a:ext cx="5067375" cy="136930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190500" dist="12700" dir="5400000" rotWithShape="0">
              <a:srgbClr val="000000">
                <a:alpha val="75000"/>
              </a:srgbClr>
            </a:outerShdw>
          </a:effectLst>
        </p:spPr>
        <p:txBody>
          <a:bodyPr lIns="0" tIns="0" rIns="0" bIns="0" anchor="ctr"/>
          <a:lstStyle/>
          <a:p>
            <a:endParaRPr sz="525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Rectangle">
            <a:extLst>
              <a:ext uri="{FF2B5EF4-FFF2-40B4-BE49-F238E27FC236}">
                <a16:creationId xmlns:a16="http://schemas.microsoft.com/office/drawing/2014/main" id="{049AB725-5E09-6E54-5006-F97704CEEC22}"/>
              </a:ext>
            </a:extLst>
          </p:cNvPr>
          <p:cNvSpPr/>
          <p:nvPr/>
        </p:nvSpPr>
        <p:spPr>
          <a:xfrm>
            <a:off x="3737309" y="2958319"/>
            <a:ext cx="3138947" cy="115717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190500" dist="12700" dir="5400000" rotWithShape="0">
              <a:srgbClr val="000000">
                <a:alpha val="75000"/>
              </a:srgbClr>
            </a:outerShdw>
          </a:effectLst>
        </p:spPr>
        <p:txBody>
          <a:bodyPr lIns="0" tIns="0" rIns="0" bIns="0" anchor="ctr"/>
          <a:lstStyle/>
          <a:p>
            <a:endParaRPr sz="525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083358EC-A92D-5EC1-BDD6-A85B0947BE72}"/>
              </a:ext>
            </a:extLst>
          </p:cNvPr>
          <p:cNvSpPr/>
          <p:nvPr/>
        </p:nvSpPr>
        <p:spPr>
          <a:xfrm>
            <a:off x="324537" y="2958319"/>
            <a:ext cx="3138947" cy="115717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190500" dist="12700" dir="5400000" rotWithShape="0">
              <a:srgbClr val="000000">
                <a:alpha val="75000"/>
              </a:srgbClr>
            </a:outerShdw>
          </a:effectLst>
        </p:spPr>
        <p:txBody>
          <a:bodyPr lIns="0" tIns="0" rIns="0" bIns="0" anchor="ctr"/>
          <a:lstStyle/>
          <a:p>
            <a:endParaRPr sz="525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39F55E1-6E35-85A2-CC1A-FF07F3F67CBD}"/>
              </a:ext>
            </a:extLst>
          </p:cNvPr>
          <p:cNvSpPr txBox="1"/>
          <p:nvPr/>
        </p:nvSpPr>
        <p:spPr>
          <a:xfrm>
            <a:off x="1219490" y="1075295"/>
            <a:ext cx="4761810" cy="9754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45719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913">
                <a:solidFill>
                  <a:schemeClr val="tx1"/>
                </a:solidFill>
                <a:latin typeface="+mj-lt"/>
                <a:sym typeface="Barlow Regular"/>
              </a:rPr>
              <a:t>Expansão do Programa para atender </a:t>
            </a:r>
            <a:r>
              <a:rPr lang="pt-BR" sz="1913" b="1">
                <a:solidFill>
                  <a:schemeClr val="tx1"/>
                </a:solidFill>
                <a:latin typeface="+mj-lt"/>
                <a:sym typeface="Barlow Regular"/>
              </a:rPr>
              <a:t>todas as turmas de 1º a 5º </a:t>
            </a:r>
          </a:p>
          <a:p>
            <a:pPr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913">
                <a:solidFill>
                  <a:schemeClr val="tx1"/>
                </a:solidFill>
                <a:latin typeface="+mj-lt"/>
                <a:sym typeface="Barlow Regular"/>
              </a:rPr>
              <a:t>do Ensino Fundamental </a:t>
            </a:r>
          </a:p>
        </p:txBody>
      </p:sp>
      <p:sp>
        <p:nvSpPr>
          <p:cNvPr id="7" name="Espaço Reservado para Texto 1">
            <a:extLst>
              <a:ext uri="{FF2B5EF4-FFF2-40B4-BE49-F238E27FC236}">
                <a16:creationId xmlns:a16="http://schemas.microsoft.com/office/drawing/2014/main" id="{631E5F29-174A-ED64-4F65-0E1CB3525C77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Principal mudança para 2026: 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5067CC4-6263-7FD0-F5BD-E13D957E5695}"/>
              </a:ext>
            </a:extLst>
          </p:cNvPr>
          <p:cNvSpPr txBox="1"/>
          <p:nvPr/>
        </p:nvSpPr>
        <p:spPr>
          <a:xfrm>
            <a:off x="1219490" y="2387168"/>
            <a:ext cx="4608724" cy="4655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34290" tIns="17145" rIns="34290" bIns="17145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  <a:latin typeface="+mj-lt"/>
              </a:rPr>
              <a:t>Priorizando, </a:t>
            </a:r>
            <a:r>
              <a:rPr lang="en-US" dirty="0" err="1">
                <a:solidFill>
                  <a:schemeClr val="tx1"/>
                </a:solidFill>
                <a:latin typeface="+mj-lt"/>
              </a:rPr>
              <a:t>em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 aula, </a:t>
            </a:r>
            <a:r>
              <a:rPr lang="en-US" dirty="0" err="1">
                <a:solidFill>
                  <a:schemeClr val="tx1"/>
                </a:solidFill>
                <a:latin typeface="+mj-lt"/>
              </a:rPr>
              <a:t>os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 </a:t>
            </a:r>
            <a:r>
              <a:rPr lang="pt-BR" dirty="0">
                <a:solidFill>
                  <a:schemeClr val="tx1"/>
                </a:solidFill>
                <a:latin typeface="+mj-lt"/>
              </a:rPr>
              <a:t>estudantes 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com </a:t>
            </a:r>
            <a:r>
              <a:rPr lang="en-US" dirty="0" err="1">
                <a:solidFill>
                  <a:schemeClr val="tx1"/>
                </a:solidFill>
                <a:latin typeface="+mj-lt"/>
              </a:rPr>
              <a:t>maior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j-lt"/>
              </a:rPr>
              <a:t>defasagem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 no </a:t>
            </a:r>
            <a:r>
              <a:rPr lang="en-US" dirty="0" err="1">
                <a:solidFill>
                  <a:schemeClr val="tx1"/>
                </a:solidFill>
                <a:latin typeface="+mj-lt"/>
              </a:rPr>
              <a:t>aprendizado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.</a:t>
            </a:r>
            <a:endParaRPr lang="pt-BR" sz="10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57F87D9F-9766-CB31-5D54-D2865B7D2D8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966" t="94480" r="11309" b="-6821"/>
          <a:stretch>
            <a:fillRect/>
          </a:stretch>
        </p:blipFill>
        <p:spPr>
          <a:xfrm>
            <a:off x="395975" y="3938780"/>
            <a:ext cx="3053222" cy="133573"/>
          </a:xfrm>
          <a:prstGeom prst="rect">
            <a:avLst/>
          </a:prstGeom>
        </p:spPr>
      </p:pic>
      <p:pic>
        <p:nvPicPr>
          <p:cNvPr id="11" name="Imagem 10">
            <a:hlinkClick r:id="rId6"/>
            <a:extLst>
              <a:ext uri="{FF2B5EF4-FFF2-40B4-BE49-F238E27FC236}">
                <a16:creationId xmlns:a16="http://schemas.microsoft.com/office/drawing/2014/main" id="{EE00E33A-69FC-082C-4304-CF9BB1F9DE9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5974"/>
          <a:stretch>
            <a:fillRect/>
          </a:stretch>
        </p:blipFill>
        <p:spPr>
          <a:xfrm>
            <a:off x="3751596" y="3048287"/>
            <a:ext cx="3048019" cy="974059"/>
          </a:xfrm>
          <a:prstGeom prst="rect">
            <a:avLst/>
          </a:prstGeom>
        </p:spPr>
      </p:pic>
      <p:pic>
        <p:nvPicPr>
          <p:cNvPr id="12" name="Imagem 11">
            <a:hlinkClick r:id="rId8"/>
            <a:extLst>
              <a:ext uri="{FF2B5EF4-FFF2-40B4-BE49-F238E27FC236}">
                <a16:creationId xmlns:a16="http://schemas.microsoft.com/office/drawing/2014/main" id="{C8288168-5840-A3AB-06AA-F1D34274B30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4231" t="3894" r="14248"/>
          <a:stretch>
            <a:fillRect/>
          </a:stretch>
        </p:blipFill>
        <p:spPr>
          <a:xfrm>
            <a:off x="720284" y="2993640"/>
            <a:ext cx="2486025" cy="909819"/>
          </a:xfrm>
          <a:prstGeom prst="rect">
            <a:avLst/>
          </a:prstGeom>
        </p:spPr>
      </p:pic>
      <p:pic>
        <p:nvPicPr>
          <p:cNvPr id="14" name="Google Shape;224;g3c340ca143f_0_1352">
            <a:extLst>
              <a:ext uri="{FF2B5EF4-FFF2-40B4-BE49-F238E27FC236}">
                <a16:creationId xmlns:a16="http://schemas.microsoft.com/office/drawing/2014/main" id="{0759AB55-AB01-E5F3-BBB8-8AB27104B073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0959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1D8664F8-0761-92D8-1D0D-ADC6D7F91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6D355674-86E5-8C63-888A-0435B8334256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CFD4D14A-FDDE-8F4E-DE41-20114B0AD446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5440FF41-1F6F-9C73-C3CF-39E00A1083E5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D674C141-7A6C-C7F7-E3A6-DB1CCAD5FA0E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2000" b="0" i="0" u="none" strike="noStrike" cap="none">
                  <a:solidFill>
                    <a:schemeClr val="lt1"/>
                  </a:solidFill>
                  <a:latin typeface="+mj-lt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01543781-8754-C868-3670-81BD1CEFEEBE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CBEAF4E7-DF2F-D89B-83A8-AEE8C2D61739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E300F61D-4BD0-20D3-BE97-5FFEB4DBD30D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2000" b="0" i="0" u="none" strike="noStrike" cap="none">
                  <a:solidFill>
                    <a:schemeClr val="lt1"/>
                  </a:solidFill>
                  <a:latin typeface="+mj-lt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3" name="Rectangle">
            <a:extLst>
              <a:ext uri="{FF2B5EF4-FFF2-40B4-BE49-F238E27FC236}">
                <a16:creationId xmlns:a16="http://schemas.microsoft.com/office/drawing/2014/main" id="{EA96171B-A24A-A47C-69B2-7C8521FF790C}"/>
              </a:ext>
            </a:extLst>
          </p:cNvPr>
          <p:cNvSpPr/>
          <p:nvPr/>
        </p:nvSpPr>
        <p:spPr>
          <a:xfrm>
            <a:off x="3955408" y="1461488"/>
            <a:ext cx="2936666" cy="251529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190500" dist="12700" dir="5400000" rotWithShape="0">
              <a:srgbClr val="000000">
                <a:alpha val="75000"/>
              </a:srgbClr>
            </a:outerShdw>
          </a:effectLst>
        </p:spPr>
        <p:txBody>
          <a:bodyPr lIns="0" tIns="0" rIns="0" bIns="0" anchor="ctr"/>
          <a:lstStyle/>
          <a:p>
            <a:endParaRPr sz="525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Espaço Reservado para Texto 1">
            <a:extLst>
              <a:ext uri="{FF2B5EF4-FFF2-40B4-BE49-F238E27FC236}">
                <a16:creationId xmlns:a16="http://schemas.microsoft.com/office/drawing/2014/main" id="{144A474E-FDBB-80F5-0455-C14334D3807E}"/>
              </a:ext>
            </a:extLst>
          </p:cNvPr>
          <p:cNvSpPr txBox="1">
            <a:spLocks noGrp="1"/>
          </p:cNvSpPr>
          <p:nvPr/>
        </p:nvSpPr>
        <p:spPr>
          <a:xfrm>
            <a:off x="684190" y="710655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endParaRPr lang="pt-BR" sz="1913" b="1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Google Shape;213;g3c340ca143f_0_1352">
            <a:extLst>
              <a:ext uri="{FF2B5EF4-FFF2-40B4-BE49-F238E27FC236}">
                <a16:creationId xmlns:a16="http://schemas.microsoft.com/office/drawing/2014/main" id="{CD1B8B9A-CCBB-DEBA-DA21-21C58D36C203}"/>
              </a:ext>
            </a:extLst>
          </p:cNvPr>
          <p:cNvSpPr/>
          <p:nvPr/>
        </p:nvSpPr>
        <p:spPr>
          <a:xfrm>
            <a:off x="635217" y="1093607"/>
            <a:ext cx="1885570" cy="307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pt-BR" sz="1913" dirty="0">
                <a:solidFill>
                  <a:schemeClr val="tx1"/>
                </a:solidFill>
                <a:latin typeface="+mj-lt"/>
                <a:sym typeface="Verdana"/>
              </a:rPr>
              <a:t>Em 2024 e 2025</a:t>
            </a:r>
            <a:endParaRPr sz="1913" dirty="0">
              <a:solidFill>
                <a:schemeClr val="tx1"/>
              </a:solidFill>
              <a:latin typeface="+mj-lt"/>
              <a:sym typeface="Barlow Bold"/>
            </a:endParaRPr>
          </a:p>
        </p:txBody>
      </p:sp>
      <p:sp>
        <p:nvSpPr>
          <p:cNvPr id="6" name="Rectangle">
            <a:extLst>
              <a:ext uri="{FF2B5EF4-FFF2-40B4-BE49-F238E27FC236}">
                <a16:creationId xmlns:a16="http://schemas.microsoft.com/office/drawing/2014/main" id="{7E06D899-FFB9-5A81-8BAF-034DF4653CAC}"/>
              </a:ext>
            </a:extLst>
          </p:cNvPr>
          <p:cNvSpPr/>
          <p:nvPr/>
        </p:nvSpPr>
        <p:spPr>
          <a:xfrm>
            <a:off x="4162277" y="1568992"/>
            <a:ext cx="2729796" cy="230028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/>
        </p:spPr>
        <p:txBody>
          <a:bodyPr lIns="0" tIns="0" rIns="0" bIns="0" anchor="ctr"/>
          <a:lstStyle/>
          <a:p>
            <a:pPr lvl="0" algn="l">
              <a:buClr>
                <a:schemeClr val="dk1"/>
              </a:buClr>
              <a:buSzPts val="1400"/>
            </a:pPr>
            <a:r>
              <a:rPr lang="en-US" sz="1200" b="1" dirty="0" err="1">
                <a:solidFill>
                  <a:schemeClr val="tx1"/>
                </a:solidFill>
                <a:latin typeface="+mj-lt"/>
              </a:rPr>
              <a:t>Escolas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200" b="1" dirty="0" err="1">
                <a:solidFill>
                  <a:schemeClr val="tx1"/>
                </a:solidFill>
                <a:latin typeface="+mj-lt"/>
              </a:rPr>
              <a:t>Elegíveis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200" dirty="0">
                <a:solidFill>
                  <a:schemeClr val="tx1"/>
                </a:solidFill>
                <a:latin typeface="+mj-lt"/>
                <a:sym typeface="Rubik"/>
              </a:rPr>
              <a:t>Todas as escolas com turmas de Anos Inicias </a:t>
            </a:r>
            <a:endParaRPr lang="en-US" sz="1200" dirty="0">
              <a:solidFill>
                <a:schemeClr val="tx1"/>
              </a:solidFill>
              <a:latin typeface="+mj-lt"/>
            </a:endParaRPr>
          </a:p>
          <a:p>
            <a:pPr algn="l"/>
            <a:r>
              <a:rPr lang="en-US" sz="1200" b="1" dirty="0" err="1">
                <a:solidFill>
                  <a:schemeClr val="tx1"/>
                </a:solidFill>
                <a:latin typeface="+mj-lt"/>
              </a:rPr>
              <a:t>Turmas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200" b="1" dirty="0" err="1">
                <a:solidFill>
                  <a:schemeClr val="tx1"/>
                </a:solidFill>
                <a:latin typeface="+mj-lt"/>
              </a:rPr>
              <a:t>atendidas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: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+mj-lt"/>
              </a:rPr>
              <a:t>1º 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ao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5º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ano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do EF </a:t>
            </a:r>
            <a:endParaRPr lang="en-US" sz="1200" b="1" dirty="0">
              <a:solidFill>
                <a:schemeClr val="tx1"/>
              </a:solidFill>
              <a:latin typeface="+mj-lt"/>
            </a:endParaRPr>
          </a:p>
          <a:p>
            <a:pPr algn="l">
              <a:lnSpc>
                <a:spcPct val="150000"/>
              </a:lnSpc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Formato: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+mj-lt"/>
              </a:rPr>
              <a:t>3 aulas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por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turma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(2 aulas de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Língua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Portuguesa e 1 de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Matemática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)</a:t>
            </a:r>
          </a:p>
          <a:p>
            <a:endParaRPr sz="525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Google Shape;213;g3c340ca143f_0_1352">
            <a:extLst>
              <a:ext uri="{FF2B5EF4-FFF2-40B4-BE49-F238E27FC236}">
                <a16:creationId xmlns:a16="http://schemas.microsoft.com/office/drawing/2014/main" id="{8F27BF50-7FCB-64D6-009C-89A4A29F2004}"/>
              </a:ext>
            </a:extLst>
          </p:cNvPr>
          <p:cNvSpPr/>
          <p:nvPr/>
        </p:nvSpPr>
        <p:spPr>
          <a:xfrm>
            <a:off x="3955408" y="1093607"/>
            <a:ext cx="2460260" cy="307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pt-BR" sz="1913" dirty="0">
                <a:solidFill>
                  <a:schemeClr val="tx1"/>
                </a:solidFill>
                <a:latin typeface="+mj-lt"/>
                <a:sym typeface="Verdana"/>
              </a:rPr>
              <a:t>Expansão em 2026</a:t>
            </a:r>
            <a:endParaRPr sz="1913" dirty="0">
              <a:solidFill>
                <a:schemeClr val="tx1"/>
              </a:solidFill>
              <a:latin typeface="+mj-lt"/>
              <a:sym typeface="Barlow Bold"/>
            </a:endParaRPr>
          </a:p>
        </p:txBody>
      </p:sp>
      <p:sp>
        <p:nvSpPr>
          <p:cNvPr id="9" name="Rectangle">
            <a:extLst>
              <a:ext uri="{FF2B5EF4-FFF2-40B4-BE49-F238E27FC236}">
                <a16:creationId xmlns:a16="http://schemas.microsoft.com/office/drawing/2014/main" id="{D40535ED-8365-4897-F4C6-490D0C62B302}"/>
              </a:ext>
            </a:extLst>
          </p:cNvPr>
          <p:cNvSpPr/>
          <p:nvPr/>
        </p:nvSpPr>
        <p:spPr>
          <a:xfrm>
            <a:off x="370904" y="1461489"/>
            <a:ext cx="2936666" cy="251529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190500" dist="12700" dir="5400000" rotWithShape="0">
              <a:srgbClr val="000000">
                <a:alpha val="75000"/>
              </a:srgbClr>
            </a:outerShdw>
          </a:effectLst>
        </p:spPr>
        <p:txBody>
          <a:bodyPr lIns="0" tIns="0" rIns="0" bIns="0" anchor="ctr"/>
          <a:lstStyle/>
          <a:p>
            <a:endParaRPr sz="525"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Rectangle">
            <a:extLst>
              <a:ext uri="{FF2B5EF4-FFF2-40B4-BE49-F238E27FC236}">
                <a16:creationId xmlns:a16="http://schemas.microsoft.com/office/drawing/2014/main" id="{DF4E17A3-B405-8EA1-0794-8A090F172CED}"/>
              </a:ext>
            </a:extLst>
          </p:cNvPr>
          <p:cNvSpPr/>
          <p:nvPr/>
        </p:nvSpPr>
        <p:spPr>
          <a:xfrm>
            <a:off x="503128" y="1618020"/>
            <a:ext cx="2729796" cy="230028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/>
        </p:spPr>
        <p:txBody>
          <a:bodyPr lIns="0" tIns="0" rIns="0" bIns="0" anchor="ctr"/>
          <a:lstStyle/>
          <a:p>
            <a:pPr lvl="0" algn="l">
              <a:buClr>
                <a:schemeClr val="dk1"/>
              </a:buClr>
              <a:buSzPts val="1400"/>
            </a:pPr>
            <a:r>
              <a:rPr lang="en-US" sz="1200" b="1" dirty="0" err="1">
                <a:solidFill>
                  <a:schemeClr val="tx1"/>
                </a:solidFill>
                <a:latin typeface="+mj-lt"/>
              </a:rPr>
              <a:t>Escolas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200" b="1" dirty="0" err="1">
                <a:solidFill>
                  <a:schemeClr val="tx1"/>
                </a:solidFill>
                <a:latin typeface="+mj-lt"/>
              </a:rPr>
              <a:t>Elegíveis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200" dirty="0">
                <a:solidFill>
                  <a:schemeClr val="tx1"/>
                </a:solidFill>
                <a:latin typeface="+mj-lt"/>
                <a:sym typeface="Rubik"/>
              </a:rPr>
              <a:t>Escolas com estudantes em nível </a:t>
            </a:r>
            <a:r>
              <a:rPr lang="pt-BR" sz="1200" dirty="0" err="1">
                <a:solidFill>
                  <a:schemeClr val="tx1"/>
                </a:solidFill>
                <a:latin typeface="+mj-lt"/>
                <a:sym typeface="Rubik"/>
              </a:rPr>
              <a:t>pré</a:t>
            </a:r>
            <a:r>
              <a:rPr lang="pt-BR" sz="1200" dirty="0">
                <a:solidFill>
                  <a:schemeClr val="tx1"/>
                </a:solidFill>
                <a:latin typeface="+mj-lt"/>
                <a:sym typeface="Rubik"/>
              </a:rPr>
              <a:t>-leitor ≥ 20%</a:t>
            </a:r>
            <a:endParaRPr lang="en-US" sz="1200" dirty="0">
              <a:solidFill>
                <a:schemeClr val="tx1"/>
              </a:solidFill>
              <a:latin typeface="+mj-lt"/>
            </a:endParaRPr>
          </a:p>
          <a:p>
            <a:pPr algn="l"/>
            <a:r>
              <a:rPr lang="en-US" sz="1200" b="1" dirty="0" err="1">
                <a:solidFill>
                  <a:schemeClr val="tx1"/>
                </a:solidFill>
                <a:latin typeface="+mj-lt"/>
              </a:rPr>
              <a:t>Turmas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200" b="1" dirty="0" err="1">
                <a:solidFill>
                  <a:schemeClr val="tx1"/>
                </a:solidFill>
                <a:latin typeface="+mj-lt"/>
              </a:rPr>
              <a:t>atendidas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: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+mj-lt"/>
              </a:rPr>
              <a:t>1º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ao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3º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ano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do EF </a:t>
            </a:r>
            <a:endParaRPr lang="en-US" sz="1200" b="1" dirty="0">
              <a:solidFill>
                <a:schemeClr val="tx1"/>
              </a:solidFill>
              <a:latin typeface="+mj-lt"/>
            </a:endParaRPr>
          </a:p>
          <a:p>
            <a:pPr algn="l">
              <a:lnSpc>
                <a:spcPct val="150000"/>
              </a:lnSpc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Formato: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+mj-lt"/>
              </a:rPr>
              <a:t>3 aulas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por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turma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(2 aulas de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Língua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Portuguesa e 1 de </a:t>
            </a:r>
            <a:r>
              <a:rPr lang="en-US" sz="1200" dirty="0" err="1">
                <a:solidFill>
                  <a:schemeClr val="tx1"/>
                </a:solidFill>
                <a:latin typeface="+mj-lt"/>
              </a:rPr>
              <a:t>Matemática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)</a:t>
            </a:r>
          </a:p>
          <a:p>
            <a:endParaRPr sz="525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12" name="Conector de Seta Reta 11">
            <a:extLst>
              <a:ext uri="{FF2B5EF4-FFF2-40B4-BE49-F238E27FC236}">
                <a16:creationId xmlns:a16="http://schemas.microsoft.com/office/drawing/2014/main" id="{A1111964-7301-6A6B-1752-4A1170AB756D}"/>
              </a:ext>
            </a:extLst>
          </p:cNvPr>
          <p:cNvCxnSpPr/>
          <p:nvPr/>
        </p:nvCxnSpPr>
        <p:spPr>
          <a:xfrm>
            <a:off x="3373582" y="2751814"/>
            <a:ext cx="491836" cy="0"/>
          </a:xfrm>
          <a:prstGeom prst="straightConnector1">
            <a:avLst/>
          </a:prstGeom>
          <a:ln w="28575">
            <a:solidFill>
              <a:srgbClr val="050A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oogle Shape;224;g3c340ca143f_0_1352">
            <a:extLst>
              <a:ext uri="{FF2B5EF4-FFF2-40B4-BE49-F238E27FC236}">
                <a16:creationId xmlns:a16="http://schemas.microsoft.com/office/drawing/2014/main" id="{2635A1F0-8976-3981-0B86-EE603BF550B4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CE9610DF-20E2-93C4-2780-9D6C7E30EE52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Panorama anterior x este ano:</a:t>
            </a:r>
          </a:p>
        </p:txBody>
      </p:sp>
    </p:spTree>
    <p:extLst>
      <p:ext uri="{BB962C8B-B14F-4D97-AF65-F5344CB8AC3E}">
        <p14:creationId xmlns:p14="http://schemas.microsoft.com/office/powerpoint/2010/main" val="829193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7FD5B0EA-113B-CDEC-4E13-CE45CAB33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7F128ADB-9BB9-0E4C-618D-6BA851B98743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3FA0FEFF-77A4-D5F5-4C4E-DCD8EDA894FB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31C94833-523F-6689-85AA-842E0D0E92F2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26CD2AEE-58B3-6515-5BF9-7CA210105B7B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B69026B6-B955-B919-C90C-A07EA1280484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AA2967DD-15D6-C540-23BF-91579C4C5384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3F412ED0-CD24-F276-4A71-E7C2E32CDE51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4" name="Google Shape;224;g3c340ca143f_0_1352">
            <a:extLst>
              <a:ext uri="{FF2B5EF4-FFF2-40B4-BE49-F238E27FC236}">
                <a16:creationId xmlns:a16="http://schemas.microsoft.com/office/drawing/2014/main" id="{12779E17-4CDA-CBF9-29A9-6C3F459BA27F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227E4BB9-1C4D-EABD-CB96-5579C8C30B89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Elegibilidade: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FF715A38-EEC6-8812-4967-2803EEF17984}"/>
              </a:ext>
            </a:extLst>
          </p:cNvPr>
          <p:cNvSpPr txBox="1"/>
          <p:nvPr/>
        </p:nvSpPr>
        <p:spPr>
          <a:xfrm>
            <a:off x="332191" y="822533"/>
            <a:ext cx="6739881" cy="3919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800" b="1" dirty="0"/>
              <a:t>Todas as unidades escolares da rede pública estadual </a:t>
            </a:r>
            <a:r>
              <a:rPr lang="pt-BR" sz="1800" dirty="0"/>
              <a:t>que ofereçam ao menos 1 </a:t>
            </a:r>
            <a:r>
              <a:rPr lang="pt-BR" sz="1800" b="1" dirty="0"/>
              <a:t>turma entre o 1º e 5º ano </a:t>
            </a:r>
            <a:r>
              <a:rPr lang="pt-BR" sz="1800" dirty="0"/>
              <a:t>do Ensino Fundamental são consideradas </a:t>
            </a:r>
            <a:r>
              <a:rPr lang="pt-BR" sz="1800" b="1" dirty="0"/>
              <a:t>elegíveis </a:t>
            </a:r>
            <a:r>
              <a:rPr lang="pt-BR" sz="1800" dirty="0"/>
              <a:t>à participação no Programa e, portanto, aptas à atribuição do Professor Tutor para a </a:t>
            </a:r>
            <a:r>
              <a:rPr lang="pt-BR" sz="1800" b="1" dirty="0"/>
              <a:t>recomposição em Língua Portuguesa e Matemática. ​</a:t>
            </a:r>
            <a:endParaRPr lang="pt-BR" sz="1800" dirty="0"/>
          </a:p>
          <a:p>
            <a:pPr>
              <a:lnSpc>
                <a:spcPct val="150000"/>
              </a:lnSpc>
            </a:pPr>
            <a:endParaRPr lang="pt-BR" dirty="0"/>
          </a:p>
          <a:p>
            <a:pPr>
              <a:lnSpc>
                <a:spcPct val="150000"/>
              </a:lnSpc>
            </a:pPr>
            <a:r>
              <a:rPr lang="pt-BR" dirty="0"/>
              <a:t>*Nota: Nas unidades escolares do Programa Ensino Integral (PEI) da rede estadual, professor colaborativo atuará como professor tutor.​</a:t>
            </a:r>
          </a:p>
          <a:p>
            <a:pPr>
              <a:lnSpc>
                <a:spcPct val="150000"/>
              </a:lnSpc>
            </a:pPr>
            <a:br>
              <a:rPr lang="pt-BR" sz="1800" dirty="0"/>
            </a:br>
            <a:endParaRPr lang="pt-BR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366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3152445B-A47C-4657-B79A-DAF4BDE12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FD6D4B2A-9DB2-B21D-3F52-523744C26AAD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8DFB54F9-D4AC-D11A-D331-D150EBE39EFC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F696B3E9-D8CA-02B9-16FB-69C5B79F0206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6453AEF0-D9F2-34A0-ABC1-5575D5BE5847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6245546C-3D3F-4303-41DE-9D5D7BC6D0A2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ECAA5EA8-08BB-AE61-B910-F91227726EA1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E6FAD469-D0BA-23AD-EBDD-C08DB33C1F3E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3" name="Google Shape;224;g3c340ca143f_0_1352">
            <a:extLst>
              <a:ext uri="{FF2B5EF4-FFF2-40B4-BE49-F238E27FC236}">
                <a16:creationId xmlns:a16="http://schemas.microsoft.com/office/drawing/2014/main" id="{1CA80676-6F8E-D23E-2967-59CED7CBCC15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326;p41">
            <a:extLst>
              <a:ext uri="{FF2B5EF4-FFF2-40B4-BE49-F238E27FC236}">
                <a16:creationId xmlns:a16="http://schemas.microsoft.com/office/drawing/2014/main" id="{2152147A-E286-2320-B298-9536043D1F81}"/>
              </a:ext>
            </a:extLst>
          </p:cNvPr>
          <p:cNvSpPr txBox="1"/>
          <p:nvPr/>
        </p:nvSpPr>
        <p:spPr>
          <a:xfrm>
            <a:off x="5319759" y="3730319"/>
            <a:ext cx="1128900" cy="6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300" tIns="109300" rIns="109300" bIns="109300" anchor="t" anchorCtr="0">
            <a:noAutofit/>
          </a:bodyPr>
          <a:lstStyle/>
          <a:p>
            <a:pPr algn="ctr"/>
            <a:r>
              <a:rPr lang="pt-BR" sz="1459" b="1" dirty="0">
                <a:solidFill>
                  <a:srgbClr val="FF0000"/>
                </a:solidFill>
                <a:latin typeface="Rubik"/>
                <a:ea typeface="Rubik"/>
                <a:cs typeface="Rubik"/>
                <a:sym typeface="Rubik"/>
              </a:rPr>
              <a:t>164 mil </a:t>
            </a:r>
            <a:r>
              <a:rPr lang="pt-BR" sz="1459" dirty="0">
                <a:solidFill>
                  <a:srgbClr val="FF0000"/>
                </a:solidFill>
                <a:latin typeface="Rubik"/>
                <a:ea typeface="Rubik"/>
                <a:cs typeface="Rubik"/>
                <a:sym typeface="Rubik"/>
              </a:rPr>
              <a:t>estudantes</a:t>
            </a:r>
            <a:endParaRPr sz="1459" i="1" dirty="0">
              <a:solidFill>
                <a:srgbClr val="FF0000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" name="Google Shape;314;p41">
            <a:extLst>
              <a:ext uri="{FF2B5EF4-FFF2-40B4-BE49-F238E27FC236}">
                <a16:creationId xmlns:a16="http://schemas.microsoft.com/office/drawing/2014/main" id="{DB88B696-998D-6E68-09A0-D1469AE0FCA8}"/>
              </a:ext>
            </a:extLst>
          </p:cNvPr>
          <p:cNvSpPr/>
          <p:nvPr/>
        </p:nvSpPr>
        <p:spPr>
          <a:xfrm>
            <a:off x="5319759" y="3730319"/>
            <a:ext cx="1128900" cy="604500"/>
          </a:xfrm>
          <a:prstGeom prst="roundRect">
            <a:avLst>
              <a:gd name="adj" fmla="val 16667"/>
            </a:avLst>
          </a:prstGeom>
          <a:noFill/>
          <a:ln w="22775" cap="flat" cmpd="sng">
            <a:solidFill>
              <a:srgbClr val="FF7C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9300" tIns="109300" rIns="109300" bIns="109300" anchor="ctr" anchorCtr="0">
            <a:noAutofit/>
          </a:bodyPr>
          <a:lstStyle/>
          <a:p>
            <a:pPr algn="ctr"/>
            <a:endParaRPr sz="1337"/>
          </a:p>
        </p:txBody>
      </p:sp>
      <p:sp>
        <p:nvSpPr>
          <p:cNvPr id="5" name="Google Shape;315;p41">
            <a:extLst>
              <a:ext uri="{FF2B5EF4-FFF2-40B4-BE49-F238E27FC236}">
                <a16:creationId xmlns:a16="http://schemas.microsoft.com/office/drawing/2014/main" id="{442E7481-F6DB-10BC-32C2-42C1ED4E6FDD}"/>
              </a:ext>
            </a:extLst>
          </p:cNvPr>
          <p:cNvSpPr/>
          <p:nvPr/>
        </p:nvSpPr>
        <p:spPr>
          <a:xfrm>
            <a:off x="323922" y="2056321"/>
            <a:ext cx="1204200" cy="12042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spcFirstLastPara="1" wrap="square" lIns="66750" tIns="66750" rIns="66750" bIns="66750" anchor="ctr" anchorCtr="0">
            <a:noAutofit/>
          </a:bodyPr>
          <a:lstStyle/>
          <a:p>
            <a:pPr algn="ctr"/>
            <a:r>
              <a:rPr lang="pt-BR" sz="985" b="1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64</a:t>
            </a:r>
            <a:endParaRPr sz="985" b="1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985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URE</a:t>
            </a:r>
            <a:endParaRPr sz="985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endParaRPr sz="146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1168" b="1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972</a:t>
            </a:r>
            <a:endParaRPr sz="1168" b="1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1168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escolas</a:t>
            </a:r>
            <a:endParaRPr sz="1168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6" name="Google Shape;316;p41">
            <a:extLst>
              <a:ext uri="{FF2B5EF4-FFF2-40B4-BE49-F238E27FC236}">
                <a16:creationId xmlns:a16="http://schemas.microsoft.com/office/drawing/2014/main" id="{5958B835-7546-B114-0F63-7F71AAF800CA}"/>
              </a:ext>
            </a:extLst>
          </p:cNvPr>
          <p:cNvSpPr/>
          <p:nvPr/>
        </p:nvSpPr>
        <p:spPr>
          <a:xfrm>
            <a:off x="1914834" y="2056309"/>
            <a:ext cx="1204200" cy="12042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spcFirstLastPara="1" wrap="square" lIns="66750" tIns="66750" rIns="66750" bIns="66750" anchor="ctr" anchorCtr="0">
            <a:noAutofit/>
          </a:bodyPr>
          <a:lstStyle/>
          <a:p>
            <a:pPr algn="ctr"/>
            <a:r>
              <a:rPr lang="pt-BR" sz="985" b="1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65</a:t>
            </a:r>
            <a:endParaRPr sz="985" b="1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985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URE</a:t>
            </a:r>
            <a:endParaRPr sz="985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endParaRPr sz="146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1168" b="1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1.083</a:t>
            </a:r>
            <a:endParaRPr sz="1168" b="1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1168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escolas</a:t>
            </a:r>
            <a:endParaRPr sz="1168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7" name="Google Shape;317;p41">
            <a:extLst>
              <a:ext uri="{FF2B5EF4-FFF2-40B4-BE49-F238E27FC236}">
                <a16:creationId xmlns:a16="http://schemas.microsoft.com/office/drawing/2014/main" id="{E63657E6-A6C0-F4EC-79B3-48D1D8EC3E4C}"/>
              </a:ext>
            </a:extLst>
          </p:cNvPr>
          <p:cNvSpPr/>
          <p:nvPr/>
        </p:nvSpPr>
        <p:spPr>
          <a:xfrm>
            <a:off x="3551993" y="2056321"/>
            <a:ext cx="1204200" cy="12042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spcFirstLastPara="1" wrap="square" lIns="66750" tIns="66750" rIns="66750" bIns="66750" anchor="ctr" anchorCtr="0">
            <a:noAutofit/>
          </a:bodyPr>
          <a:lstStyle/>
          <a:p>
            <a:pPr algn="ctr"/>
            <a:r>
              <a:rPr lang="pt-BR" sz="985" b="1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65</a:t>
            </a:r>
            <a:endParaRPr sz="985" b="1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985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URE</a:t>
            </a:r>
            <a:endParaRPr sz="985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endParaRPr sz="146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1168" b="1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1.144</a:t>
            </a:r>
            <a:endParaRPr sz="1168" b="1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1168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escolas</a:t>
            </a:r>
            <a:endParaRPr sz="1168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8" name="Google Shape;318;p41">
            <a:extLst>
              <a:ext uri="{FF2B5EF4-FFF2-40B4-BE49-F238E27FC236}">
                <a16:creationId xmlns:a16="http://schemas.microsoft.com/office/drawing/2014/main" id="{75675190-53AF-E64F-5F3E-470BC08B8073}"/>
              </a:ext>
            </a:extLst>
          </p:cNvPr>
          <p:cNvSpPr/>
          <p:nvPr/>
        </p:nvSpPr>
        <p:spPr>
          <a:xfrm>
            <a:off x="5388941" y="1837481"/>
            <a:ext cx="1575900" cy="1575900"/>
          </a:xfrm>
          <a:prstGeom prst="ellipse">
            <a:avLst/>
          </a:prstGeom>
          <a:solidFill>
            <a:srgbClr val="FF5050"/>
          </a:solidFill>
          <a:ln>
            <a:noFill/>
          </a:ln>
        </p:spPr>
        <p:txBody>
          <a:bodyPr spcFirstLastPara="1" wrap="square" lIns="87375" tIns="87375" rIns="87375" bIns="87375" anchor="ctr" anchorCtr="0">
            <a:noAutofit/>
          </a:bodyPr>
          <a:lstStyle/>
          <a:p>
            <a:pPr algn="ctr"/>
            <a:r>
              <a:rPr lang="pt-BR" sz="1290" b="1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68</a:t>
            </a:r>
            <a:endParaRPr sz="1290" b="1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1290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URE</a:t>
            </a:r>
            <a:endParaRPr sz="1290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endParaRPr sz="191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1529" b="1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1.401</a:t>
            </a:r>
            <a:endParaRPr sz="1529" b="1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/>
            <a:r>
              <a:rPr lang="pt-BR" sz="152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escolas</a:t>
            </a:r>
            <a:endParaRPr sz="1529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9" name="Google Shape;319;p41">
            <a:extLst>
              <a:ext uri="{FF2B5EF4-FFF2-40B4-BE49-F238E27FC236}">
                <a16:creationId xmlns:a16="http://schemas.microsoft.com/office/drawing/2014/main" id="{83974885-140A-2AEA-1E39-6125008D90B9}"/>
              </a:ext>
            </a:extLst>
          </p:cNvPr>
          <p:cNvSpPr txBox="1"/>
          <p:nvPr/>
        </p:nvSpPr>
        <p:spPr>
          <a:xfrm>
            <a:off x="281172" y="1708703"/>
            <a:ext cx="12894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3500" tIns="83500" rIns="83500" bIns="83500" anchor="t" anchorCtr="0">
            <a:noAutofit/>
          </a:bodyPr>
          <a:lstStyle/>
          <a:p>
            <a:pPr algn="ctr"/>
            <a:r>
              <a:rPr lang="pt-BR" sz="1461" b="1">
                <a:solidFill>
                  <a:schemeClr val="tx1"/>
                </a:solidFill>
                <a:latin typeface="Rubik"/>
                <a:ea typeface="Rubik"/>
                <a:cs typeface="Rubik"/>
                <a:sym typeface="Rubik"/>
              </a:rPr>
              <a:t>2024.2</a:t>
            </a:r>
            <a:endParaRPr sz="1461" b="1">
              <a:solidFill>
                <a:schemeClr val="tx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0" name="Google Shape;320;p41">
            <a:extLst>
              <a:ext uri="{FF2B5EF4-FFF2-40B4-BE49-F238E27FC236}">
                <a16:creationId xmlns:a16="http://schemas.microsoft.com/office/drawing/2014/main" id="{B12A7BCD-C86E-0DCF-E578-4F5209A8244E}"/>
              </a:ext>
            </a:extLst>
          </p:cNvPr>
          <p:cNvSpPr txBox="1"/>
          <p:nvPr/>
        </p:nvSpPr>
        <p:spPr>
          <a:xfrm>
            <a:off x="1895208" y="1708703"/>
            <a:ext cx="12894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3500" tIns="83500" rIns="83500" bIns="83500" anchor="t" anchorCtr="0">
            <a:noAutofit/>
          </a:bodyPr>
          <a:lstStyle/>
          <a:p>
            <a:pPr algn="ctr"/>
            <a:r>
              <a:rPr lang="pt-BR" sz="1461" b="1">
                <a:solidFill>
                  <a:schemeClr val="tx1"/>
                </a:solidFill>
                <a:latin typeface="Rubik"/>
                <a:ea typeface="Rubik"/>
                <a:cs typeface="Rubik"/>
                <a:sym typeface="Rubik"/>
              </a:rPr>
              <a:t>2025.1</a:t>
            </a:r>
            <a:endParaRPr sz="1461" b="1">
              <a:solidFill>
                <a:schemeClr val="tx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1" name="Google Shape;321;p41">
            <a:extLst>
              <a:ext uri="{FF2B5EF4-FFF2-40B4-BE49-F238E27FC236}">
                <a16:creationId xmlns:a16="http://schemas.microsoft.com/office/drawing/2014/main" id="{7004B3B1-A6FD-4740-1A7F-4A1FC4B1599F}"/>
              </a:ext>
            </a:extLst>
          </p:cNvPr>
          <p:cNvSpPr txBox="1"/>
          <p:nvPr/>
        </p:nvSpPr>
        <p:spPr>
          <a:xfrm>
            <a:off x="3509231" y="1708703"/>
            <a:ext cx="12894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3500" tIns="83500" rIns="83500" bIns="83500" anchor="t" anchorCtr="0">
            <a:noAutofit/>
          </a:bodyPr>
          <a:lstStyle/>
          <a:p>
            <a:pPr algn="ctr"/>
            <a:r>
              <a:rPr lang="pt-BR" sz="1461" b="1" dirty="0">
                <a:solidFill>
                  <a:schemeClr val="tx1"/>
                </a:solidFill>
                <a:latin typeface="Rubik"/>
                <a:ea typeface="Rubik"/>
                <a:cs typeface="Rubik"/>
                <a:sym typeface="Rubik"/>
              </a:rPr>
              <a:t>2025.2</a:t>
            </a:r>
            <a:endParaRPr sz="1461" b="1" dirty="0">
              <a:solidFill>
                <a:schemeClr val="tx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2" name="Google Shape;322;p41">
            <a:extLst>
              <a:ext uri="{FF2B5EF4-FFF2-40B4-BE49-F238E27FC236}">
                <a16:creationId xmlns:a16="http://schemas.microsoft.com/office/drawing/2014/main" id="{659DADFD-6F5D-5366-C315-37D04A716486}"/>
              </a:ext>
            </a:extLst>
          </p:cNvPr>
          <p:cNvSpPr txBox="1"/>
          <p:nvPr/>
        </p:nvSpPr>
        <p:spPr>
          <a:xfrm>
            <a:off x="5332986" y="1435948"/>
            <a:ext cx="1687800" cy="4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300" tIns="109300" rIns="109300" bIns="109300" anchor="t" anchorCtr="0">
            <a:noAutofit/>
          </a:bodyPr>
          <a:lstStyle/>
          <a:p>
            <a:pPr algn="ctr"/>
            <a:r>
              <a:rPr lang="pt-BR" sz="1688" b="1" dirty="0">
                <a:solidFill>
                  <a:srgbClr val="FF0000"/>
                </a:solidFill>
                <a:latin typeface="Rubik"/>
                <a:ea typeface="Rubik"/>
                <a:cs typeface="Rubik"/>
                <a:sym typeface="Rubik"/>
              </a:rPr>
              <a:t>2026</a:t>
            </a:r>
            <a:endParaRPr sz="1688" b="1" dirty="0">
              <a:solidFill>
                <a:srgbClr val="FF0000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cxnSp>
        <p:nvCxnSpPr>
          <p:cNvPr id="13" name="Google Shape;323;p41">
            <a:extLst>
              <a:ext uri="{FF2B5EF4-FFF2-40B4-BE49-F238E27FC236}">
                <a16:creationId xmlns:a16="http://schemas.microsoft.com/office/drawing/2014/main" id="{5DD07C91-53CF-3B9C-2C52-6EFCB28CDA2C}"/>
              </a:ext>
            </a:extLst>
          </p:cNvPr>
          <p:cNvCxnSpPr>
            <a:stCxn id="5" idx="6"/>
            <a:endCxn id="6" idx="2"/>
          </p:cNvCxnSpPr>
          <p:nvPr/>
        </p:nvCxnSpPr>
        <p:spPr>
          <a:xfrm>
            <a:off x="1528122" y="2658421"/>
            <a:ext cx="386700" cy="0"/>
          </a:xfrm>
          <a:prstGeom prst="straightConnector1">
            <a:avLst/>
          </a:prstGeom>
          <a:noFill/>
          <a:ln w="87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" name="Google Shape;324;p41">
            <a:extLst>
              <a:ext uri="{FF2B5EF4-FFF2-40B4-BE49-F238E27FC236}">
                <a16:creationId xmlns:a16="http://schemas.microsoft.com/office/drawing/2014/main" id="{27173788-E441-D15F-EBEF-496A8F057C1C}"/>
              </a:ext>
            </a:extLst>
          </p:cNvPr>
          <p:cNvCxnSpPr>
            <a:stCxn id="6" idx="6"/>
            <a:endCxn id="7" idx="2"/>
          </p:cNvCxnSpPr>
          <p:nvPr/>
        </p:nvCxnSpPr>
        <p:spPr>
          <a:xfrm>
            <a:off x="3119034" y="2658409"/>
            <a:ext cx="432900" cy="0"/>
          </a:xfrm>
          <a:prstGeom prst="straightConnector1">
            <a:avLst/>
          </a:prstGeom>
          <a:noFill/>
          <a:ln w="87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" name="Google Shape;325;p41">
            <a:extLst>
              <a:ext uri="{FF2B5EF4-FFF2-40B4-BE49-F238E27FC236}">
                <a16:creationId xmlns:a16="http://schemas.microsoft.com/office/drawing/2014/main" id="{ABEA4192-7748-B00A-779B-694D71322632}"/>
              </a:ext>
            </a:extLst>
          </p:cNvPr>
          <p:cNvCxnSpPr>
            <a:cxnSpLocks/>
            <a:stCxn id="8" idx="4"/>
          </p:cNvCxnSpPr>
          <p:nvPr/>
        </p:nvCxnSpPr>
        <p:spPr>
          <a:xfrm flipH="1">
            <a:off x="5886615" y="3413381"/>
            <a:ext cx="290276" cy="316938"/>
          </a:xfrm>
          <a:prstGeom prst="straightConnector1">
            <a:avLst/>
          </a:prstGeom>
          <a:noFill/>
          <a:ln w="11375" cap="flat" cmpd="sng">
            <a:solidFill>
              <a:srgbClr val="FF7C8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" name="Google Shape;328;p41">
            <a:extLst>
              <a:ext uri="{FF2B5EF4-FFF2-40B4-BE49-F238E27FC236}">
                <a16:creationId xmlns:a16="http://schemas.microsoft.com/office/drawing/2014/main" id="{99F89A53-39A9-F386-F5B9-1F49B1B76BC6}"/>
              </a:ext>
            </a:extLst>
          </p:cNvPr>
          <p:cNvSpPr/>
          <p:nvPr/>
        </p:nvSpPr>
        <p:spPr>
          <a:xfrm>
            <a:off x="7248792" y="1682075"/>
            <a:ext cx="1046004" cy="636600"/>
          </a:xfrm>
          <a:prstGeom prst="roundRect">
            <a:avLst>
              <a:gd name="adj" fmla="val 16667"/>
            </a:avLst>
          </a:prstGeom>
          <a:noFill/>
          <a:ln w="22775" cap="flat" cmpd="sng">
            <a:solidFill>
              <a:srgbClr val="FF7C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9300" tIns="109300" rIns="109300" bIns="109300" anchor="ctr" anchorCtr="0">
            <a:noAutofit/>
          </a:bodyPr>
          <a:lstStyle/>
          <a:p>
            <a:pPr algn="ctr"/>
            <a:endParaRPr sz="1337"/>
          </a:p>
        </p:txBody>
      </p:sp>
      <p:sp>
        <p:nvSpPr>
          <p:cNvPr id="17" name="Google Shape;329;p41">
            <a:extLst>
              <a:ext uri="{FF2B5EF4-FFF2-40B4-BE49-F238E27FC236}">
                <a16:creationId xmlns:a16="http://schemas.microsoft.com/office/drawing/2014/main" id="{3C17D41F-9470-D414-0697-D822BFE24DFF}"/>
              </a:ext>
            </a:extLst>
          </p:cNvPr>
          <p:cNvSpPr txBox="1"/>
          <p:nvPr/>
        </p:nvSpPr>
        <p:spPr>
          <a:xfrm>
            <a:off x="7353772" y="1690603"/>
            <a:ext cx="836043" cy="605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300" tIns="109300" rIns="109300" bIns="109300" anchor="t" anchorCtr="0">
            <a:noAutofit/>
          </a:bodyPr>
          <a:lstStyle/>
          <a:p>
            <a:pPr algn="ctr"/>
            <a:r>
              <a:rPr lang="pt-BR" sz="1459" b="1" dirty="0">
                <a:solidFill>
                  <a:srgbClr val="FF0000"/>
                </a:solidFill>
                <a:latin typeface="Rubik"/>
                <a:ea typeface="Rubik"/>
                <a:cs typeface="Rubik"/>
                <a:sym typeface="Rubik"/>
              </a:rPr>
              <a:t>19 mil </a:t>
            </a:r>
            <a:r>
              <a:rPr lang="pt-BR" sz="1459" dirty="0">
                <a:solidFill>
                  <a:srgbClr val="FF0000"/>
                </a:solidFill>
                <a:latin typeface="Rubik"/>
                <a:ea typeface="Rubik"/>
                <a:cs typeface="Rubik"/>
                <a:sym typeface="Rubik"/>
              </a:rPr>
              <a:t>turmas</a:t>
            </a:r>
            <a:endParaRPr sz="1459" i="1" dirty="0">
              <a:solidFill>
                <a:srgbClr val="FF0000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8" name="Google Shape;330;p41">
            <a:extLst>
              <a:ext uri="{FF2B5EF4-FFF2-40B4-BE49-F238E27FC236}">
                <a16:creationId xmlns:a16="http://schemas.microsoft.com/office/drawing/2014/main" id="{53AEA7F3-A424-BDBF-3DEB-91B3DF71180F}"/>
              </a:ext>
            </a:extLst>
          </p:cNvPr>
          <p:cNvSpPr/>
          <p:nvPr/>
        </p:nvSpPr>
        <p:spPr>
          <a:xfrm rot="5400000">
            <a:off x="2351931" y="-67272"/>
            <a:ext cx="177000" cy="3438600"/>
          </a:xfrm>
          <a:prstGeom prst="leftBrace">
            <a:avLst>
              <a:gd name="adj1" fmla="val 15348"/>
              <a:gd name="adj2" fmla="val 49860"/>
            </a:avLst>
          </a:prstGeom>
          <a:noFill/>
          <a:ln w="9525" cap="flat" cmpd="sng">
            <a:solidFill>
              <a:srgbClr val="050A0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3000">
              <a:solidFill>
                <a:srgbClr val="002060"/>
              </a:solidFill>
            </a:endParaRPr>
          </a:p>
        </p:txBody>
      </p:sp>
      <p:sp>
        <p:nvSpPr>
          <p:cNvPr id="19" name="Google Shape;331;p41">
            <a:extLst>
              <a:ext uri="{FF2B5EF4-FFF2-40B4-BE49-F238E27FC236}">
                <a16:creationId xmlns:a16="http://schemas.microsoft.com/office/drawing/2014/main" id="{FE53AEBC-4EC6-6E5C-C1CF-5A5E987E18BC}"/>
              </a:ext>
            </a:extLst>
          </p:cNvPr>
          <p:cNvSpPr txBox="1"/>
          <p:nvPr/>
        </p:nvSpPr>
        <p:spPr>
          <a:xfrm>
            <a:off x="1985031" y="1288878"/>
            <a:ext cx="11766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3500" tIns="83500" rIns="83500" bIns="83500" anchor="t" anchorCtr="0">
            <a:noAutofit/>
          </a:bodyPr>
          <a:lstStyle/>
          <a:p>
            <a:pPr algn="ctr"/>
            <a:r>
              <a:rPr lang="pt-BR" sz="1200">
                <a:solidFill>
                  <a:schemeClr val="tx1"/>
                </a:solidFill>
                <a:latin typeface="Rubik"/>
                <a:ea typeface="Rubik"/>
                <a:cs typeface="Rubik"/>
                <a:sym typeface="Rubik"/>
              </a:rPr>
              <a:t>1º ao 3º ano</a:t>
            </a:r>
            <a:endParaRPr sz="1200">
              <a:solidFill>
                <a:schemeClr val="tx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0" name="Google Shape;332;p41">
            <a:extLst>
              <a:ext uri="{FF2B5EF4-FFF2-40B4-BE49-F238E27FC236}">
                <a16:creationId xmlns:a16="http://schemas.microsoft.com/office/drawing/2014/main" id="{0F37242F-64FC-B516-387A-6D1DE618BED8}"/>
              </a:ext>
            </a:extLst>
          </p:cNvPr>
          <p:cNvSpPr/>
          <p:nvPr/>
        </p:nvSpPr>
        <p:spPr>
          <a:xfrm rot="5400000">
            <a:off x="6077657" y="831241"/>
            <a:ext cx="198600" cy="1331100"/>
          </a:xfrm>
          <a:prstGeom prst="leftBrace">
            <a:avLst>
              <a:gd name="adj1" fmla="val 15348"/>
              <a:gd name="adj2" fmla="val 49860"/>
            </a:avLst>
          </a:prstGeom>
          <a:noFill/>
          <a:ln w="21400" cap="flat" cmpd="sng">
            <a:solidFill>
              <a:srgbClr val="FF7C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2650" tIns="102650" rIns="102650" bIns="102650" anchor="ctr" anchorCtr="0">
            <a:noAutofit/>
          </a:bodyPr>
          <a:lstStyle/>
          <a:p>
            <a:pPr algn="ctr"/>
            <a:endParaRPr sz="1571"/>
          </a:p>
        </p:txBody>
      </p:sp>
      <p:sp>
        <p:nvSpPr>
          <p:cNvPr id="21" name="Google Shape;333;p41">
            <a:extLst>
              <a:ext uri="{FF2B5EF4-FFF2-40B4-BE49-F238E27FC236}">
                <a16:creationId xmlns:a16="http://schemas.microsoft.com/office/drawing/2014/main" id="{8C2421AC-714C-A035-D0A0-E39B6EDE22DA}"/>
              </a:ext>
            </a:extLst>
          </p:cNvPr>
          <p:cNvSpPr txBox="1"/>
          <p:nvPr/>
        </p:nvSpPr>
        <p:spPr>
          <a:xfrm>
            <a:off x="5588586" y="1011113"/>
            <a:ext cx="1176600" cy="35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750" tIns="93750" rIns="93750" bIns="93750" anchor="t" anchorCtr="0">
            <a:noAutofit/>
          </a:bodyPr>
          <a:lstStyle/>
          <a:p>
            <a:pPr algn="ctr"/>
            <a:r>
              <a:rPr lang="pt-BR" sz="1301" b="1" dirty="0">
                <a:solidFill>
                  <a:srgbClr val="FF0000"/>
                </a:solidFill>
                <a:latin typeface="Rubik"/>
                <a:ea typeface="Rubik"/>
                <a:cs typeface="Rubik"/>
                <a:sym typeface="Rubik"/>
              </a:rPr>
              <a:t>1º ao 5º ano</a:t>
            </a:r>
            <a:endParaRPr sz="1301" b="1" dirty="0">
              <a:solidFill>
                <a:srgbClr val="FF0000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cxnSp>
        <p:nvCxnSpPr>
          <p:cNvPr id="22" name="Google Shape;334;p41">
            <a:extLst>
              <a:ext uri="{FF2B5EF4-FFF2-40B4-BE49-F238E27FC236}">
                <a16:creationId xmlns:a16="http://schemas.microsoft.com/office/drawing/2014/main" id="{C96BE15D-9B7F-7BC0-FD6B-DFE0FC71CE25}"/>
              </a:ext>
            </a:extLst>
          </p:cNvPr>
          <p:cNvCxnSpPr>
            <a:endCxn id="8" idx="2"/>
          </p:cNvCxnSpPr>
          <p:nvPr/>
        </p:nvCxnSpPr>
        <p:spPr>
          <a:xfrm>
            <a:off x="4755941" y="2625431"/>
            <a:ext cx="633000" cy="0"/>
          </a:xfrm>
          <a:prstGeom prst="straightConnector1">
            <a:avLst/>
          </a:prstGeom>
          <a:noFill/>
          <a:ln w="977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Google Shape;325;p41">
            <a:extLst>
              <a:ext uri="{FF2B5EF4-FFF2-40B4-BE49-F238E27FC236}">
                <a16:creationId xmlns:a16="http://schemas.microsoft.com/office/drawing/2014/main" id="{E4B3DBE5-66DA-6567-6AB2-113BC5406BB2}"/>
              </a:ext>
            </a:extLst>
          </p:cNvPr>
          <p:cNvCxnSpPr>
            <a:cxnSpLocks/>
            <a:stCxn id="8" idx="7"/>
            <a:endCxn id="16" idx="1"/>
          </p:cNvCxnSpPr>
          <p:nvPr/>
        </p:nvCxnSpPr>
        <p:spPr>
          <a:xfrm flipV="1">
            <a:off x="6734056" y="2000375"/>
            <a:ext cx="514736" cy="67891"/>
          </a:xfrm>
          <a:prstGeom prst="straightConnector1">
            <a:avLst/>
          </a:prstGeom>
          <a:noFill/>
          <a:ln w="11375" cap="flat" cmpd="sng">
            <a:solidFill>
              <a:srgbClr val="FF7C8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" name="Espaço Reservado para Texto 1">
            <a:extLst>
              <a:ext uri="{FF2B5EF4-FFF2-40B4-BE49-F238E27FC236}">
                <a16:creationId xmlns:a16="http://schemas.microsoft.com/office/drawing/2014/main" id="{A267F673-5EC7-C5AB-9600-DA4A39D6114D}"/>
              </a:ext>
            </a:extLst>
          </p:cNvPr>
          <p:cNvSpPr txBox="1">
            <a:spLocks noGrp="1"/>
          </p:cNvSpPr>
          <p:nvPr/>
        </p:nvSpPr>
        <p:spPr>
          <a:xfrm>
            <a:off x="857992" y="808681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algn="ctr" defTabSz="914355" hangingPunct="0">
              <a:defRPr sz="5100">
                <a:solidFill>
                  <a:srgbClr val="3B427D"/>
                </a:solidFill>
              </a:defRPr>
            </a:pPr>
            <a:endParaRPr lang="pt-BR" sz="1913">
              <a:solidFill>
                <a:schemeClr val="tx1"/>
              </a:solidFill>
            </a:endParaRPr>
          </a:p>
        </p:txBody>
      </p:sp>
      <p:sp>
        <p:nvSpPr>
          <p:cNvPr id="25" name="Espaço Reservado para Texto 1">
            <a:extLst>
              <a:ext uri="{FF2B5EF4-FFF2-40B4-BE49-F238E27FC236}">
                <a16:creationId xmlns:a16="http://schemas.microsoft.com/office/drawing/2014/main" id="{B50133B3-1AE3-8203-2B14-7D5E3F435BDE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Previsão de alcance para 2026:</a:t>
            </a:r>
          </a:p>
        </p:txBody>
      </p:sp>
    </p:spTree>
    <p:extLst>
      <p:ext uri="{BB962C8B-B14F-4D97-AF65-F5344CB8AC3E}">
        <p14:creationId xmlns:p14="http://schemas.microsoft.com/office/powerpoint/2010/main" val="1976193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B5B9E776-A2FC-1945-3F6E-F9ED585032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5AC60DAD-54F6-CB81-71A9-76BBF1D12DD6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0E7874DA-B29F-9FD9-9E0B-433A0FBCF66B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E63527F4-2E56-702F-B28D-60FD3CE553DA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8B91F1A4-E68B-C1B8-C879-51F935C8E022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4A0DBC9C-91C7-2CB4-A23B-9F8D05604E71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4D133F89-2E41-CEFB-1869-EF3A2C965FEC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BA38857C-EEA9-6D0C-AF5D-F96DEA04655F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5" name="Google Shape;511;p60">
            <a:extLst>
              <a:ext uri="{FF2B5EF4-FFF2-40B4-BE49-F238E27FC236}">
                <a16:creationId xmlns:a16="http://schemas.microsoft.com/office/drawing/2014/main" id="{A1150B95-4FAC-80B3-F704-C7B86A61DA31}"/>
              </a:ext>
            </a:extLst>
          </p:cNvPr>
          <p:cNvSpPr txBox="1"/>
          <p:nvPr/>
        </p:nvSpPr>
        <p:spPr>
          <a:xfrm>
            <a:off x="1972573" y="1305707"/>
            <a:ext cx="1772663" cy="1072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dirty="0">
                <a:latin typeface="+mj-lt"/>
                <a:ea typeface="Rubik"/>
                <a:cs typeface="Rubik"/>
                <a:sym typeface="Rubik"/>
              </a:rPr>
              <a:t>Aplicação das </a:t>
            </a:r>
            <a:r>
              <a:rPr lang="pt-BR" sz="1200" b="1" dirty="0">
                <a:latin typeface="+mj-lt"/>
                <a:ea typeface="Rubik"/>
                <a:cs typeface="Rubik"/>
                <a:sym typeface="Rubik"/>
              </a:rPr>
              <a:t>avaliações diagnósticas </a:t>
            </a:r>
            <a:r>
              <a:rPr lang="pt-BR" sz="1200" dirty="0">
                <a:latin typeface="+mj-lt"/>
                <a:ea typeface="Rubik"/>
                <a:cs typeface="Rubik"/>
                <a:sym typeface="Rubik"/>
              </a:rPr>
              <a:t>de Língua Portuguesa e Matemática</a:t>
            </a:r>
            <a:endParaRPr sz="1200" dirty="0"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6" name="Google Shape;512;p60">
            <a:extLst>
              <a:ext uri="{FF2B5EF4-FFF2-40B4-BE49-F238E27FC236}">
                <a16:creationId xmlns:a16="http://schemas.microsoft.com/office/drawing/2014/main" id="{605DE579-8A07-4DDE-FE15-F5054AA5FB3F}"/>
              </a:ext>
            </a:extLst>
          </p:cNvPr>
          <p:cNvSpPr txBox="1"/>
          <p:nvPr/>
        </p:nvSpPr>
        <p:spPr>
          <a:xfrm>
            <a:off x="3378921" y="3084623"/>
            <a:ext cx="2395548" cy="111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>
                <a:latin typeface="+mj-lt"/>
                <a:ea typeface="Rubik"/>
                <a:cs typeface="Rubik"/>
                <a:sym typeface="Rubik"/>
              </a:rPr>
              <a:t>Indicação dos estudantes </a:t>
            </a:r>
            <a:r>
              <a:rPr lang="pt-BR" sz="1200" dirty="0">
                <a:latin typeface="+mj-lt"/>
                <a:ea typeface="Rubik"/>
                <a:cs typeface="Rubik"/>
                <a:sym typeface="Rubik"/>
              </a:rPr>
              <a:t>a serem priorizados </a:t>
            </a:r>
            <a:r>
              <a:rPr lang="pt-BR" sz="1200" b="1" dirty="0">
                <a:latin typeface="+mj-lt"/>
                <a:ea typeface="Rubik"/>
                <a:cs typeface="Rubik"/>
                <a:sym typeface="Rubik"/>
              </a:rPr>
              <a:t>e ratificação </a:t>
            </a:r>
            <a:r>
              <a:rPr lang="pt-BR" sz="1200" dirty="0">
                <a:latin typeface="+mj-lt"/>
                <a:ea typeface="Rubik"/>
                <a:cs typeface="Rubik"/>
                <a:sym typeface="Rubik"/>
              </a:rPr>
              <a:t>do professor tutor e regente para determinar estudantes que </a:t>
            </a:r>
            <a:r>
              <a:rPr lang="pt-BR" sz="1200" b="1" dirty="0">
                <a:latin typeface="+mj-lt"/>
                <a:ea typeface="Rubik"/>
                <a:cs typeface="Rubik"/>
                <a:sym typeface="Rubik"/>
              </a:rPr>
              <a:t>participarão do projeto</a:t>
            </a:r>
            <a:endParaRPr sz="1200" b="1" dirty="0"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7" name="Google Shape;513;p60">
            <a:extLst>
              <a:ext uri="{FF2B5EF4-FFF2-40B4-BE49-F238E27FC236}">
                <a16:creationId xmlns:a16="http://schemas.microsoft.com/office/drawing/2014/main" id="{E64EDE1A-C8B9-9E47-2508-30BA9EE432B7}"/>
              </a:ext>
            </a:extLst>
          </p:cNvPr>
          <p:cNvSpPr txBox="1"/>
          <p:nvPr/>
        </p:nvSpPr>
        <p:spPr>
          <a:xfrm>
            <a:off x="6045041" y="1077299"/>
            <a:ext cx="1958759" cy="12071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>
                <a:latin typeface="+mj-lt"/>
                <a:ea typeface="Rubik"/>
                <a:cs typeface="Rubik"/>
                <a:sym typeface="Rubik"/>
              </a:rPr>
              <a:t>Atuação </a:t>
            </a:r>
            <a:r>
              <a:rPr lang="pt-BR" sz="1200" dirty="0">
                <a:latin typeface="+mj-lt"/>
                <a:ea typeface="Rubik"/>
                <a:cs typeface="Rubik"/>
                <a:sym typeface="Rubik"/>
              </a:rPr>
              <a:t>do Professor Tutor e </a:t>
            </a:r>
            <a:r>
              <a:rPr lang="pt-BR" sz="1200" b="1" dirty="0">
                <a:latin typeface="+mj-lt"/>
                <a:ea typeface="Rubik"/>
                <a:cs typeface="Rubik"/>
                <a:sym typeface="Rubik"/>
              </a:rPr>
              <a:t>Monitoramento </a:t>
            </a:r>
            <a:r>
              <a:rPr lang="pt-BR" sz="1200" dirty="0">
                <a:latin typeface="+mj-lt"/>
                <a:ea typeface="Rubik"/>
                <a:cs typeface="Rubik"/>
                <a:sym typeface="Rubik"/>
              </a:rPr>
              <a:t>das atividades via</a:t>
            </a:r>
            <a:r>
              <a:rPr lang="pt-BR" sz="1200" b="1" dirty="0">
                <a:latin typeface="+mj-lt"/>
                <a:ea typeface="Rubik"/>
                <a:cs typeface="Rubik"/>
                <a:sym typeface="Rubik"/>
              </a:rPr>
              <a:t> Diário de Classe</a:t>
            </a:r>
            <a:endParaRPr sz="1200" dirty="0">
              <a:latin typeface="+mj-lt"/>
              <a:ea typeface="Rubik"/>
              <a:cs typeface="Rubik"/>
              <a:sym typeface="Rubik"/>
            </a:endParaRPr>
          </a:p>
        </p:txBody>
      </p:sp>
      <p:pic>
        <p:nvPicPr>
          <p:cNvPr id="8" name="Google Shape;514;p60" title="assessment.png">
            <a:extLst>
              <a:ext uri="{FF2B5EF4-FFF2-40B4-BE49-F238E27FC236}">
                <a16:creationId xmlns:a16="http://schemas.microsoft.com/office/drawing/2014/main" id="{C085F211-EF27-50FB-BB92-FED6625F39B6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40200" y="1382864"/>
            <a:ext cx="1085500" cy="108548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515;p60">
            <a:extLst>
              <a:ext uri="{FF2B5EF4-FFF2-40B4-BE49-F238E27FC236}">
                <a16:creationId xmlns:a16="http://schemas.microsoft.com/office/drawing/2014/main" id="{75286C22-AE60-B7DA-9346-DC75891B26EE}"/>
              </a:ext>
            </a:extLst>
          </p:cNvPr>
          <p:cNvSpPr/>
          <p:nvPr/>
        </p:nvSpPr>
        <p:spPr>
          <a:xfrm>
            <a:off x="813206" y="1431637"/>
            <a:ext cx="268017" cy="26342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>
                <a:solidFill>
                  <a:schemeClr val="lt1"/>
                </a:solidFill>
                <a:latin typeface="+mj-lt"/>
                <a:ea typeface="Rubik"/>
                <a:cs typeface="Rubik"/>
                <a:sym typeface="Rubik"/>
              </a:rPr>
              <a:t>1</a:t>
            </a:r>
            <a:endParaRPr sz="1200" b="1" dirty="0">
              <a:solidFill>
                <a:schemeClr val="lt1"/>
              </a:solidFill>
              <a:latin typeface="+mj-lt"/>
              <a:ea typeface="Rubik"/>
              <a:cs typeface="Rubik"/>
              <a:sym typeface="Rubik"/>
            </a:endParaRPr>
          </a:p>
        </p:txBody>
      </p:sp>
      <p:pic>
        <p:nvPicPr>
          <p:cNvPr id="11" name="Google Shape;517;p60" title="licensing.png">
            <a:extLst>
              <a:ext uri="{FF2B5EF4-FFF2-40B4-BE49-F238E27FC236}">
                <a16:creationId xmlns:a16="http://schemas.microsoft.com/office/drawing/2014/main" id="{7950AB04-CF79-019A-5E4B-3AF2A8113707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93296" y="2992754"/>
            <a:ext cx="1085500" cy="108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519;p60" title="analytics.png">
            <a:extLst>
              <a:ext uri="{FF2B5EF4-FFF2-40B4-BE49-F238E27FC236}">
                <a16:creationId xmlns:a16="http://schemas.microsoft.com/office/drawing/2014/main" id="{6C0CC139-605D-C26B-21D4-FE4534A902BC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090112" y="1077919"/>
            <a:ext cx="909594" cy="99914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520;p60">
            <a:extLst>
              <a:ext uri="{FF2B5EF4-FFF2-40B4-BE49-F238E27FC236}">
                <a16:creationId xmlns:a16="http://schemas.microsoft.com/office/drawing/2014/main" id="{90630C9F-7D32-F546-C0B5-8717AD4C98DD}"/>
              </a:ext>
            </a:extLst>
          </p:cNvPr>
          <p:cNvSpPr txBox="1"/>
          <p:nvPr/>
        </p:nvSpPr>
        <p:spPr>
          <a:xfrm>
            <a:off x="3897500" y="4098338"/>
            <a:ext cx="1876969" cy="3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50" dirty="0">
                <a:latin typeface="+mj-lt"/>
                <a:ea typeface="Rubik"/>
                <a:cs typeface="Rubik"/>
                <a:sym typeface="Rubik"/>
              </a:rPr>
              <a:t>6 estudantes por turma</a:t>
            </a:r>
            <a:endParaRPr sz="1050" dirty="0">
              <a:latin typeface="+mj-lt"/>
              <a:ea typeface="Rubik"/>
              <a:cs typeface="Rubik"/>
              <a:sym typeface="Rubik"/>
            </a:endParaRPr>
          </a:p>
        </p:txBody>
      </p:sp>
      <p:cxnSp>
        <p:nvCxnSpPr>
          <p:cNvPr id="15" name="Google Shape;521;p60">
            <a:extLst>
              <a:ext uri="{FF2B5EF4-FFF2-40B4-BE49-F238E27FC236}">
                <a16:creationId xmlns:a16="http://schemas.microsoft.com/office/drawing/2014/main" id="{3C0B3F40-3564-A308-9158-4C895FA5F71F}"/>
              </a:ext>
            </a:extLst>
          </p:cNvPr>
          <p:cNvCxnSpPr>
            <a:cxnSpLocks/>
          </p:cNvCxnSpPr>
          <p:nvPr/>
        </p:nvCxnSpPr>
        <p:spPr>
          <a:xfrm>
            <a:off x="3463710" y="3641958"/>
            <a:ext cx="678549" cy="655187"/>
          </a:xfrm>
          <a:prstGeom prst="bentConnector3">
            <a:avLst>
              <a:gd name="adj1" fmla="val -1464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" name="Google Shape;515;p60">
            <a:extLst>
              <a:ext uri="{FF2B5EF4-FFF2-40B4-BE49-F238E27FC236}">
                <a16:creationId xmlns:a16="http://schemas.microsoft.com/office/drawing/2014/main" id="{D45DD421-FC52-72AD-B04E-70469631E481}"/>
              </a:ext>
            </a:extLst>
          </p:cNvPr>
          <p:cNvSpPr/>
          <p:nvPr/>
        </p:nvSpPr>
        <p:spPr>
          <a:xfrm>
            <a:off x="1967260" y="2992754"/>
            <a:ext cx="268017" cy="26342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>
                <a:solidFill>
                  <a:schemeClr val="lt1"/>
                </a:solidFill>
                <a:latin typeface="+mj-lt"/>
                <a:ea typeface="Rubik"/>
                <a:cs typeface="Rubik"/>
                <a:sym typeface="Rubik"/>
              </a:rPr>
              <a:t>2</a:t>
            </a:r>
            <a:endParaRPr sz="1200" b="1" dirty="0">
              <a:solidFill>
                <a:schemeClr val="lt1"/>
              </a:solidFill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17" name="Google Shape;515;p60">
            <a:extLst>
              <a:ext uri="{FF2B5EF4-FFF2-40B4-BE49-F238E27FC236}">
                <a16:creationId xmlns:a16="http://schemas.microsoft.com/office/drawing/2014/main" id="{F8B986BE-44A0-5DF2-95C0-65D6681C17DF}"/>
              </a:ext>
            </a:extLst>
          </p:cNvPr>
          <p:cNvSpPr/>
          <p:nvPr/>
        </p:nvSpPr>
        <p:spPr>
          <a:xfrm>
            <a:off x="4704142" y="1146042"/>
            <a:ext cx="268017" cy="26342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>
                <a:solidFill>
                  <a:schemeClr val="lt1"/>
                </a:solidFill>
                <a:latin typeface="+mj-lt"/>
                <a:ea typeface="Rubik"/>
                <a:cs typeface="Rubik"/>
                <a:sym typeface="Rubik"/>
              </a:rPr>
              <a:t>3</a:t>
            </a:r>
            <a:endParaRPr sz="1200" b="1" dirty="0">
              <a:solidFill>
                <a:schemeClr val="lt1"/>
              </a:solidFill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40" name="Espaço Reservado para Texto 1">
            <a:extLst>
              <a:ext uri="{FF2B5EF4-FFF2-40B4-BE49-F238E27FC236}">
                <a16:creationId xmlns:a16="http://schemas.microsoft.com/office/drawing/2014/main" id="{6B1A5104-660C-A160-DC09-D2E51E3269E1}"/>
              </a:ext>
            </a:extLst>
          </p:cNvPr>
          <p:cNvSpPr txBox="1">
            <a:spLocks noGrp="1"/>
          </p:cNvSpPr>
          <p:nvPr/>
        </p:nvSpPr>
        <p:spPr>
          <a:xfrm>
            <a:off x="663104" y="32030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endParaRPr lang="pt-BR" sz="1913" b="1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7" name="Imagem 56">
            <a:extLst>
              <a:ext uri="{FF2B5EF4-FFF2-40B4-BE49-F238E27FC236}">
                <a16:creationId xmlns:a16="http://schemas.microsoft.com/office/drawing/2014/main" id="{0019BD0D-8D63-36E0-8A17-495B705345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428352">
            <a:off x="1113745" y="2858168"/>
            <a:ext cx="731683" cy="915714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997F6C3B-B193-0ABC-0E9F-0AE1BC9670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5088091">
            <a:off x="5735938" y="2513804"/>
            <a:ext cx="731683" cy="915714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1F8F96A8-4E9A-8399-7837-94AA022D18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7380409">
            <a:off x="3576413" y="621605"/>
            <a:ext cx="731683" cy="915714"/>
          </a:xfrm>
          <a:prstGeom prst="rect">
            <a:avLst/>
          </a:prstGeom>
        </p:spPr>
      </p:pic>
      <p:sp>
        <p:nvSpPr>
          <p:cNvPr id="76" name="Espaço Reservado para Texto 1">
            <a:extLst>
              <a:ext uri="{FF2B5EF4-FFF2-40B4-BE49-F238E27FC236}">
                <a16:creationId xmlns:a16="http://schemas.microsoft.com/office/drawing/2014/main" id="{2C0B58DC-1906-B9FD-354F-40B8838693CE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Fluxo Bimestral do Programa: </a:t>
            </a:r>
          </a:p>
        </p:txBody>
      </p:sp>
      <p:pic>
        <p:nvPicPr>
          <p:cNvPr id="77" name="Google Shape;224;g3c340ca143f_0_1352">
            <a:extLst>
              <a:ext uri="{FF2B5EF4-FFF2-40B4-BE49-F238E27FC236}">
                <a16:creationId xmlns:a16="http://schemas.microsoft.com/office/drawing/2014/main" id="{E5571985-F363-EDE4-0D4E-88E767F5D42A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8938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>
          <a:extLst>
            <a:ext uri="{FF2B5EF4-FFF2-40B4-BE49-F238E27FC236}">
              <a16:creationId xmlns:a16="http://schemas.microsoft.com/office/drawing/2014/main" id="{2EFB7B09-5BE8-B225-17C4-48E1731267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oogle Shape;30;p1">
            <a:extLst>
              <a:ext uri="{FF2B5EF4-FFF2-40B4-BE49-F238E27FC236}">
                <a16:creationId xmlns:a16="http://schemas.microsoft.com/office/drawing/2014/main" id="{018CB984-7AF6-262A-6FD9-85721422B4AC}"/>
              </a:ext>
            </a:extLst>
          </p:cNvPr>
          <p:cNvGrpSpPr/>
          <p:nvPr/>
        </p:nvGrpSpPr>
        <p:grpSpPr>
          <a:xfrm>
            <a:off x="-238332" y="-204083"/>
            <a:ext cx="9382332" cy="5347583"/>
            <a:chOff x="-238332" y="-204083"/>
            <a:chExt cx="9382332" cy="5347583"/>
          </a:xfrm>
        </p:grpSpPr>
        <p:sp>
          <p:nvSpPr>
            <p:cNvPr id="31" name="Google Shape;31;p1">
              <a:extLst>
                <a:ext uri="{FF2B5EF4-FFF2-40B4-BE49-F238E27FC236}">
                  <a16:creationId xmlns:a16="http://schemas.microsoft.com/office/drawing/2014/main" id="{EC0511B2-2067-054D-CD57-BE5678994096}"/>
                </a:ext>
              </a:extLst>
            </p:cNvPr>
            <p:cNvSpPr/>
            <p:nvPr/>
          </p:nvSpPr>
          <p:spPr>
            <a:xfrm>
              <a:off x="0" y="2355726"/>
              <a:ext cx="9144000" cy="2787774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2" name="Google Shape;32;p1" descr="Logotipo&#10;&#10;Descrição gerada automaticamente">
              <a:extLst>
                <a:ext uri="{FF2B5EF4-FFF2-40B4-BE49-F238E27FC236}">
                  <a16:creationId xmlns:a16="http://schemas.microsoft.com/office/drawing/2014/main" id="{8F4394F0-FCF8-0E8A-1256-013F21856C55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t="10200"/>
            <a:stretch/>
          </p:blipFill>
          <p:spPr>
            <a:xfrm>
              <a:off x="2975" y="0"/>
              <a:ext cx="9141025" cy="46189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" name="Google Shape;33;p1">
              <a:extLst>
                <a:ext uri="{FF2B5EF4-FFF2-40B4-BE49-F238E27FC236}">
                  <a16:creationId xmlns:a16="http://schemas.microsoft.com/office/drawing/2014/main" id="{23ED81EB-4AD0-5DB4-AB8D-5169D8ED9EDF}"/>
                </a:ext>
              </a:extLst>
            </p:cNvPr>
            <p:cNvSpPr/>
            <p:nvPr/>
          </p:nvSpPr>
          <p:spPr>
            <a:xfrm>
              <a:off x="1765176" y="1255068"/>
              <a:ext cx="3960440" cy="151216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4" name="Google Shape;34;p1" descr="Logotipo&#10;&#10;Descrição gerada automaticamente">
              <a:extLst>
                <a:ext uri="{FF2B5EF4-FFF2-40B4-BE49-F238E27FC236}">
                  <a16:creationId xmlns:a16="http://schemas.microsoft.com/office/drawing/2014/main" id="{4073D0D4-0DF1-821A-4E4B-39A68EA6C622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r="11613" b="19588"/>
            <a:stretch/>
          </p:blipFill>
          <p:spPr>
            <a:xfrm>
              <a:off x="-238332" y="-204083"/>
              <a:ext cx="2058147" cy="12766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Google Shape;35;p1" descr="Logotipo&#10;&#10;Descrição gerada automaticamente">
              <a:extLst>
                <a:ext uri="{FF2B5EF4-FFF2-40B4-BE49-F238E27FC236}">
                  <a16:creationId xmlns:a16="http://schemas.microsoft.com/office/drawing/2014/main" id="{90C106A3-05DF-72CC-F674-4220C064F675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587974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Google Shape;36;p1" descr="Logotipo&#10;&#10;Descrição gerada automaticamente">
              <a:extLst>
                <a:ext uri="{FF2B5EF4-FFF2-40B4-BE49-F238E27FC236}">
                  <a16:creationId xmlns:a16="http://schemas.microsoft.com/office/drawing/2014/main" id="{E7E0FB57-BF8A-E389-BDB0-8D8DAF269AEE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03998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37;p1" descr="Logotipo&#10;&#10;Descrição gerada automaticamente">
              <a:extLst>
                <a:ext uri="{FF2B5EF4-FFF2-40B4-BE49-F238E27FC236}">
                  <a16:creationId xmlns:a16="http://schemas.microsoft.com/office/drawing/2014/main" id="{BA6988CF-D3E3-3174-D7DA-2916171503DE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96562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" name="Google Shape;38;p1">
              <a:extLst>
                <a:ext uri="{FF2B5EF4-FFF2-40B4-BE49-F238E27FC236}">
                  <a16:creationId xmlns:a16="http://schemas.microsoft.com/office/drawing/2014/main" id="{AF442042-5717-17EA-CAB2-CDF2F7515A0D}"/>
                </a:ext>
              </a:extLst>
            </p:cNvPr>
            <p:cNvSpPr/>
            <p:nvPr/>
          </p:nvSpPr>
          <p:spPr>
            <a:xfrm>
              <a:off x="0" y="4227934"/>
              <a:ext cx="7452320" cy="915566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8" name="Google Shape;224;g3c340ca143f_0_1352">
            <a:extLst>
              <a:ext uri="{FF2B5EF4-FFF2-40B4-BE49-F238E27FC236}">
                <a16:creationId xmlns:a16="http://schemas.microsoft.com/office/drawing/2014/main" id="{58BFD75C-614F-5608-5FFC-96CD22991E41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9498" y="55370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09B4E47-78E6-3E2E-7431-DEEEB6680379}"/>
              </a:ext>
            </a:extLst>
          </p:cNvPr>
          <p:cNvSpPr/>
          <p:nvPr/>
        </p:nvSpPr>
        <p:spPr>
          <a:xfrm>
            <a:off x="-144372" y="2499952"/>
            <a:ext cx="9425532" cy="30321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3" name="Google Shape;39;p1">
            <a:extLst>
              <a:ext uri="{FF2B5EF4-FFF2-40B4-BE49-F238E27FC236}">
                <a16:creationId xmlns:a16="http://schemas.microsoft.com/office/drawing/2014/main" id="{BB306FF3-D220-0B9C-7702-0BA69AF1077A}"/>
              </a:ext>
            </a:extLst>
          </p:cNvPr>
          <p:cNvSpPr txBox="1"/>
          <p:nvPr/>
        </p:nvSpPr>
        <p:spPr>
          <a:xfrm>
            <a:off x="1165937" y="1250436"/>
            <a:ext cx="6812651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2500"/>
              <a:defRPr/>
            </a:pPr>
            <a:r>
              <a:rPr lang="pt-BR" sz="3200" b="1" dirty="0">
                <a:solidFill>
                  <a:srgbClr val="FF0000"/>
                </a:solidFill>
                <a:latin typeface="+mj-lt"/>
                <a:ea typeface="Calibri"/>
                <a:cs typeface="Calibri"/>
                <a:sym typeface="Montserrat"/>
              </a:rPr>
              <a:t>Ferramentas de diagnóstico </a:t>
            </a:r>
          </a:p>
          <a:p>
            <a:pPr lvl="0" algn="ctr">
              <a:buSzPts val="2500"/>
              <a:defRPr/>
            </a:pPr>
            <a:r>
              <a:rPr lang="pt-BR" sz="3200" b="1" dirty="0">
                <a:solidFill>
                  <a:srgbClr val="FF0000"/>
                </a:solidFill>
                <a:latin typeface="+mj-lt"/>
                <a:ea typeface="Calibri"/>
                <a:cs typeface="Calibri"/>
                <a:sym typeface="Montserrat"/>
              </a:rPr>
              <a:t>e estudantes a serem priorizados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719BA19-0EC3-8269-B267-98E2877B3E13}"/>
              </a:ext>
            </a:extLst>
          </p:cNvPr>
          <p:cNvSpPr txBox="1"/>
          <p:nvPr/>
        </p:nvSpPr>
        <p:spPr>
          <a:xfrm>
            <a:off x="712971" y="2744477"/>
            <a:ext cx="7452319" cy="23436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wrap="square" lIns="72000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defTabSz="914355">
              <a:lnSpc>
                <a:spcPct val="150000"/>
              </a:lnSpc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2000">
                <a:solidFill>
                  <a:schemeClr val="tx1"/>
                </a:solidFill>
                <a:latin typeface="+mj-lt"/>
                <a:sym typeface="Barlow Regular"/>
              </a:rPr>
              <a:t>A base para a priorização dos estudantes do Programa </a:t>
            </a:r>
          </a:p>
          <a:p>
            <a:pPr defTabSz="914355">
              <a:lnSpc>
                <a:spcPct val="150000"/>
              </a:lnSpc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2000">
                <a:solidFill>
                  <a:schemeClr val="tx1"/>
                </a:solidFill>
                <a:latin typeface="+mj-lt"/>
                <a:sym typeface="Barlow Regular"/>
              </a:rPr>
              <a:t>será os resultados do </a:t>
            </a:r>
            <a:r>
              <a:rPr lang="pt-BR" sz="2000" b="1">
                <a:solidFill>
                  <a:schemeClr val="tx1"/>
                </a:solidFill>
                <a:latin typeface="+mj-lt"/>
                <a:sym typeface="Barlow Regular"/>
              </a:rPr>
              <a:t>Mapa Classe </a:t>
            </a:r>
            <a:r>
              <a:rPr lang="pt-BR" sz="2000">
                <a:solidFill>
                  <a:schemeClr val="tx1"/>
                </a:solidFill>
                <a:latin typeface="+mj-lt"/>
                <a:sym typeface="Barlow Regular"/>
              </a:rPr>
              <a:t>e </a:t>
            </a:r>
            <a:r>
              <a:rPr lang="pt-BR" sz="2000" b="1">
                <a:solidFill>
                  <a:schemeClr val="tx1"/>
                </a:solidFill>
                <a:latin typeface="+mj-lt"/>
                <a:sym typeface="Barlow Regular"/>
              </a:rPr>
              <a:t>Elefante Letrado, </a:t>
            </a:r>
            <a:r>
              <a:rPr lang="pt-BR" sz="2000">
                <a:solidFill>
                  <a:schemeClr val="tx1"/>
                </a:solidFill>
                <a:latin typeface="+mj-lt"/>
                <a:sym typeface="Barlow Regular"/>
              </a:rPr>
              <a:t>dando ao </a:t>
            </a:r>
            <a:r>
              <a:rPr lang="pt-BR" sz="2000">
                <a:solidFill>
                  <a:schemeClr val="tx1"/>
                </a:solidFill>
                <a:latin typeface="+mj-lt"/>
                <a:ea typeface="Rubik"/>
                <a:cs typeface="Rubik"/>
                <a:sym typeface="Rubik"/>
              </a:rPr>
              <a:t>Professor Tutor referência para planejar as intervenções pedagógicas até as próximas avaliações. </a:t>
            </a:r>
          </a:p>
          <a:p>
            <a:pPr defTabSz="914355">
              <a:lnSpc>
                <a:spcPct val="150000"/>
              </a:lnSpc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endParaRPr lang="pt-BR" sz="2000" b="1">
              <a:solidFill>
                <a:schemeClr val="tx1"/>
              </a:solidFill>
              <a:latin typeface="+mj-lt"/>
              <a:sym typeface="Barlow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859631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FB083316-38D6-BEF9-312F-F8F577F68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9286BFC6-C01A-0E25-1D5E-89CEB949A1FF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3EF9BF65-C0BB-B517-1F6C-16AACBFD5C6D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CCB55BFB-D9C6-80C0-E470-DC327F25FB5D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E47951C8-72CD-DA30-4B41-4BC9176EF211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3FB01CAE-5E2C-3F51-10A5-EEBFA1017C7F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7B14FA71-EC5B-D31F-96C7-FEE3410156DE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5E58B43C-C028-145B-2BB6-0EAE0C6E52C2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3" name="Google Shape;224;g3c340ca143f_0_1352">
            <a:extLst>
              <a:ext uri="{FF2B5EF4-FFF2-40B4-BE49-F238E27FC236}">
                <a16:creationId xmlns:a16="http://schemas.microsoft.com/office/drawing/2014/main" id="{D7B6388C-53A9-F3D2-7C5B-1FD55775E159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aixaDeTexto 5">
            <a:extLst>
              <a:ext uri="{FF2B5EF4-FFF2-40B4-BE49-F238E27FC236}">
                <a16:creationId xmlns:a16="http://schemas.microsoft.com/office/drawing/2014/main" id="{4D8E6E08-86B8-590A-87C5-86700188A297}"/>
              </a:ext>
            </a:extLst>
          </p:cNvPr>
          <p:cNvSpPr txBox="1"/>
          <p:nvPr/>
        </p:nvSpPr>
        <p:spPr>
          <a:xfrm>
            <a:off x="227614" y="673497"/>
            <a:ext cx="6768353" cy="492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45719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300">
                <a:solidFill>
                  <a:schemeClr val="tx1"/>
                </a:solidFill>
                <a:latin typeface="+mj-lt"/>
                <a:sym typeface="Barlow Regular"/>
              </a:rPr>
              <a:t>Serão priorizados os estudantes com maior defasagem nas avaliações diagnósticas </a:t>
            </a:r>
          </a:p>
          <a:p>
            <a:pPr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300">
                <a:solidFill>
                  <a:schemeClr val="tx1"/>
                </a:solidFill>
                <a:latin typeface="+mj-lt"/>
                <a:sym typeface="Barlow Regular"/>
              </a:rPr>
              <a:t>de Escrita Alfabética (SEA), de Numeração Decimal (SND) e Fluência Leitora. </a:t>
            </a:r>
          </a:p>
        </p:txBody>
      </p:sp>
      <p:graphicFrame>
        <p:nvGraphicFramePr>
          <p:cNvPr id="5" name="Google Shape;546;p63">
            <a:extLst>
              <a:ext uri="{FF2B5EF4-FFF2-40B4-BE49-F238E27FC236}">
                <a16:creationId xmlns:a16="http://schemas.microsoft.com/office/drawing/2014/main" id="{44FD2399-7142-19EF-16E0-0877481592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6127991"/>
              </p:ext>
            </p:extLst>
          </p:nvPr>
        </p:nvGraphicFramePr>
        <p:xfrm>
          <a:off x="707611" y="1238835"/>
          <a:ext cx="6140069" cy="309754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83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1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92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5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51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111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693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 dirty="0">
                        <a:solidFill>
                          <a:schemeClr val="tx1"/>
                        </a:solidFill>
                        <a:latin typeface="+mj-lt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100" b="1" dirty="0">
                          <a:latin typeface="Barlow" panose="00000500000000000000" pitchFamily="2" charset="0"/>
                          <a:ea typeface="Rubik Medium"/>
                          <a:cs typeface="Rubik Medium"/>
                          <a:sym typeface="Rubik Medium"/>
                        </a:rPr>
                        <a:t>1º ano</a:t>
                      </a:r>
                      <a:endParaRPr sz="1100" b="1" dirty="0">
                        <a:latin typeface="Barlow" panose="00000500000000000000" pitchFamily="2" charset="0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1100" b="1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 Medium"/>
                          <a:cs typeface="Rubik Medium"/>
                          <a:sym typeface="Rubik Medium"/>
                        </a:rPr>
                        <a:t>2º ano</a:t>
                      </a:r>
                      <a:endParaRPr sz="1100" b="1" dirty="0">
                        <a:latin typeface="Barlow" panose="00000500000000000000" pitchFamily="2" charset="0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1100" b="1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 Medium"/>
                          <a:cs typeface="Rubik Medium"/>
                          <a:sym typeface="Rubik Medium"/>
                        </a:rPr>
                        <a:t>3º ano</a:t>
                      </a:r>
                      <a:endParaRPr sz="1100" b="1" dirty="0">
                        <a:latin typeface="Barlow" panose="00000500000000000000" pitchFamily="2" charset="0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1100" b="1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 Medium"/>
                          <a:cs typeface="Rubik Medium"/>
                          <a:sym typeface="Rubik Medium"/>
                        </a:rPr>
                        <a:t>4º ano</a:t>
                      </a:r>
                      <a:endParaRPr sz="1100" b="1" dirty="0">
                        <a:latin typeface="Barlow" panose="00000500000000000000" pitchFamily="2" charset="0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1100" b="1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 Medium"/>
                          <a:cs typeface="Rubik Medium"/>
                          <a:sym typeface="Rubik Medium"/>
                        </a:rPr>
                        <a:t>5º ano</a:t>
                      </a:r>
                      <a:endParaRPr sz="1100" b="1" dirty="0">
                        <a:latin typeface="Barlow" panose="00000500000000000000" pitchFamily="2" charset="0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89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50" dirty="0">
                          <a:solidFill>
                            <a:schemeClr val="tx1"/>
                          </a:solidFill>
                          <a:latin typeface="+mj-lt"/>
                          <a:ea typeface="Rubik Medium"/>
                          <a:cs typeface="Rubik Medium"/>
                          <a:sym typeface="Rubik Medium"/>
                        </a:rPr>
                        <a:t>Pré-silábico</a:t>
                      </a:r>
                      <a:endParaRPr sz="1050" dirty="0">
                        <a:solidFill>
                          <a:schemeClr val="tx1"/>
                        </a:solidFill>
                        <a:latin typeface="+mj-lt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35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50" dirty="0">
                          <a:solidFill>
                            <a:schemeClr val="tx1"/>
                          </a:solidFill>
                          <a:latin typeface="+mj-lt"/>
                          <a:ea typeface="Rubik Medium"/>
                          <a:cs typeface="Rubik Medium"/>
                          <a:sym typeface="Rubik Medium"/>
                        </a:rPr>
                        <a:t>Silábico sem valor</a:t>
                      </a:r>
                      <a:endParaRPr sz="1050" dirty="0">
                        <a:solidFill>
                          <a:schemeClr val="tx1"/>
                        </a:solidFill>
                        <a:latin typeface="+mj-lt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23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50" dirty="0">
                          <a:solidFill>
                            <a:schemeClr val="tx1"/>
                          </a:solidFill>
                          <a:latin typeface="+mj-lt"/>
                          <a:ea typeface="Rubik Medium"/>
                          <a:cs typeface="Rubik Medium"/>
                          <a:sym typeface="Rubik Medium"/>
                        </a:rPr>
                        <a:t>Silábico com valor</a:t>
                      </a:r>
                      <a:endParaRPr sz="1050" dirty="0">
                        <a:solidFill>
                          <a:schemeClr val="tx1"/>
                        </a:solidFill>
                        <a:latin typeface="+mj-lt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100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01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50" dirty="0">
                          <a:solidFill>
                            <a:schemeClr val="tx1"/>
                          </a:solidFill>
                          <a:latin typeface="+mj-lt"/>
                          <a:ea typeface="Rubik Medium"/>
                          <a:cs typeface="Rubik Medium"/>
                          <a:sym typeface="Rubik Medium"/>
                        </a:rPr>
                        <a:t>Silábico alfabético</a:t>
                      </a:r>
                      <a:endParaRPr sz="1050" dirty="0">
                        <a:solidFill>
                          <a:schemeClr val="tx1"/>
                        </a:solidFill>
                        <a:latin typeface="+mj-lt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445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50" dirty="0">
                          <a:solidFill>
                            <a:schemeClr val="tx1"/>
                          </a:solidFill>
                          <a:latin typeface="+mj-lt"/>
                          <a:ea typeface="Rubik Medium"/>
                          <a:cs typeface="Rubik Medium"/>
                          <a:sym typeface="Rubik Medium"/>
                        </a:rPr>
                        <a:t>Alfabético</a:t>
                      </a:r>
                    </a:p>
                  </a:txBody>
                  <a:tcPr marL="34284" marR="34284" marT="34284" marB="34284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933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 dirty="0">
                        <a:solidFill>
                          <a:schemeClr val="tx1"/>
                        </a:solidFill>
                        <a:latin typeface="+mj-lt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4222615"/>
                  </a:ext>
                </a:extLst>
              </a:tr>
              <a:tr h="30223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50" dirty="0">
                          <a:solidFill>
                            <a:schemeClr val="tx1"/>
                          </a:solidFill>
                          <a:latin typeface="+mj-lt"/>
                          <a:ea typeface="Rubik Medium"/>
                          <a:cs typeface="Rubik Medium"/>
                          <a:sym typeface="Rubik Medium"/>
                        </a:rPr>
                        <a:t>Abaixo do Básico</a:t>
                      </a:r>
                      <a:endParaRPr sz="1050" dirty="0">
                        <a:solidFill>
                          <a:schemeClr val="tx1"/>
                        </a:solidFill>
                        <a:latin typeface="+mj-lt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6096710"/>
                  </a:ext>
                </a:extLst>
              </a:tr>
              <a:tr h="25690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50">
                          <a:solidFill>
                            <a:schemeClr val="tx1"/>
                          </a:solidFill>
                          <a:latin typeface="+mj-lt"/>
                          <a:ea typeface="Rubik Medium"/>
                          <a:cs typeface="Rubik Medium"/>
                          <a:sym typeface="Rubik Medium"/>
                        </a:rPr>
                        <a:t>Básico</a:t>
                      </a:r>
                      <a:endParaRPr sz="1050">
                        <a:solidFill>
                          <a:schemeClr val="tx1"/>
                        </a:solidFill>
                        <a:latin typeface="+mj-lt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00" dirty="0">
                          <a:solidFill>
                            <a:schemeClr val="dk1"/>
                          </a:solidFill>
                          <a:latin typeface="Barlow" panose="00000500000000000000" pitchFamily="2" charset="0"/>
                          <a:ea typeface="Rubik"/>
                          <a:cs typeface="Rubik"/>
                          <a:sym typeface="Rubik"/>
                        </a:rPr>
                        <a:t>🎯</a:t>
                      </a:r>
                      <a:endParaRPr sz="10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1347951"/>
                  </a:ext>
                </a:extLst>
              </a:tr>
              <a:tr h="27957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50" dirty="0">
                          <a:solidFill>
                            <a:schemeClr val="tx1"/>
                          </a:solidFill>
                          <a:latin typeface="+mj-lt"/>
                          <a:ea typeface="Rubik Medium"/>
                          <a:cs typeface="Rubik Medium"/>
                          <a:sym typeface="Rubik Medium"/>
                        </a:rPr>
                        <a:t>Adequado</a:t>
                      </a:r>
                      <a:endParaRPr sz="1050" dirty="0">
                        <a:solidFill>
                          <a:schemeClr val="tx1"/>
                        </a:solidFill>
                        <a:latin typeface="+mj-lt"/>
                        <a:ea typeface="Rubik Medium"/>
                        <a:cs typeface="Rubik Medium"/>
                        <a:sym typeface="Rubik Medium"/>
                      </a:endParaRPr>
                    </a:p>
                  </a:txBody>
                  <a:tcPr marL="34284" marR="34284" marT="34284" marB="34284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255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sz="900" b="0" i="0" u="none" strike="noStrike" cap="none" spc="0" baseline="0" dirty="0">
                        <a:solidFill>
                          <a:schemeClr val="tx1"/>
                        </a:solidFill>
                        <a:uFillTx/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255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sz="900" b="0" i="0" u="none" strike="noStrike" cap="none" spc="0" baseline="0" dirty="0">
                        <a:solidFill>
                          <a:schemeClr val="tx1"/>
                        </a:solidFill>
                        <a:uFillTx/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255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sz="900" b="0" i="0" u="none" strike="noStrike" cap="none" spc="0" baseline="0">
                        <a:solidFill>
                          <a:schemeClr val="tx1"/>
                        </a:solidFill>
                        <a:uFillTx/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255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sz="900" b="0" i="0" u="none" strike="noStrike" cap="none" spc="0" baseline="0">
                        <a:solidFill>
                          <a:schemeClr val="tx1"/>
                        </a:solidFill>
                        <a:uFillTx/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2806728"/>
                  </a:ext>
                </a:extLst>
              </a:tr>
              <a:tr h="27061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050" dirty="0">
                          <a:solidFill>
                            <a:schemeClr val="tx1"/>
                          </a:solidFill>
                          <a:latin typeface="+mj-lt"/>
                          <a:ea typeface="Rubik Medium"/>
                          <a:cs typeface="Rubik Medium"/>
                          <a:sym typeface="Rubik Medium"/>
                        </a:rPr>
                        <a:t>Avançado</a:t>
                      </a:r>
                    </a:p>
                  </a:txBody>
                  <a:tcPr marL="34284" marR="34284" marT="34284" marB="34284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 dirty="0">
                        <a:latin typeface="Barlow" panose="00000500000000000000" pitchFamily="2" charset="0"/>
                        <a:ea typeface="Rubik"/>
                        <a:cs typeface="Rubik"/>
                        <a:sym typeface="Rubik"/>
                      </a:endParaRPr>
                    </a:p>
                  </a:txBody>
                  <a:tcPr marL="34284" marR="34284" marT="34284" marB="34284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181405"/>
                  </a:ext>
                </a:extLst>
              </a:tr>
            </a:tbl>
          </a:graphicData>
        </a:graphic>
      </p:graphicFrame>
      <p:sp>
        <p:nvSpPr>
          <p:cNvPr id="6" name="Google Shape;547;p63">
            <a:extLst>
              <a:ext uri="{FF2B5EF4-FFF2-40B4-BE49-F238E27FC236}">
                <a16:creationId xmlns:a16="http://schemas.microsoft.com/office/drawing/2014/main" id="{22C914E5-A7C8-AC38-35CA-70D1469C02F5}"/>
              </a:ext>
            </a:extLst>
          </p:cNvPr>
          <p:cNvSpPr txBox="1"/>
          <p:nvPr/>
        </p:nvSpPr>
        <p:spPr>
          <a:xfrm rot="-5399387">
            <a:off x="143907" y="2059546"/>
            <a:ext cx="677775" cy="392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84" tIns="34284" rIns="34284" bIns="34284" anchor="t" anchorCtr="0">
            <a:spAutoFit/>
          </a:bodyPr>
          <a:lstStyle/>
          <a:p>
            <a:pPr algn="ctr"/>
            <a:r>
              <a:rPr lang="pt-BR" sz="1050" b="1" dirty="0">
                <a:solidFill>
                  <a:schemeClr val="tx1"/>
                </a:solidFill>
                <a:latin typeface="+mj-lt"/>
                <a:cs typeface="Rubik Medium"/>
                <a:sym typeface="Rubik"/>
              </a:rPr>
              <a:t>MAPA </a:t>
            </a:r>
          </a:p>
          <a:p>
            <a:pPr algn="ctr"/>
            <a:r>
              <a:rPr lang="pt-BR" sz="1050" b="1" dirty="0">
                <a:solidFill>
                  <a:schemeClr val="tx1"/>
                </a:solidFill>
                <a:latin typeface="+mj-lt"/>
                <a:cs typeface="Rubik Medium"/>
                <a:sym typeface="Rubik"/>
              </a:rPr>
              <a:t>CLASSE</a:t>
            </a:r>
            <a:endParaRPr sz="1050" b="1" dirty="0">
              <a:solidFill>
                <a:schemeClr val="tx1"/>
              </a:solidFill>
              <a:latin typeface="+mj-lt"/>
              <a:cs typeface="Rubik Medium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D602D7BF-BA83-F629-1863-7C9D26BE1D55}"/>
              </a:ext>
            </a:extLst>
          </p:cNvPr>
          <p:cNvSpPr txBox="1"/>
          <p:nvPr/>
        </p:nvSpPr>
        <p:spPr>
          <a:xfrm rot="16200000">
            <a:off x="65602" y="3494736"/>
            <a:ext cx="834465" cy="392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84" tIns="34284" rIns="34284" bIns="34284" anchor="t" anchorCtr="0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lvl="0">
              <a:defRPr sz="2400" b="1">
                <a:solidFill>
                  <a:srgbClr val="002060"/>
                </a:solidFill>
                <a:latin typeface="Barlow" panose="00000500000000000000" pitchFamily="2" charset="0"/>
                <a:cs typeface="Rubik Medium"/>
              </a:defRPr>
            </a:lvl1pPr>
          </a:lstStyle>
          <a:p>
            <a:r>
              <a:rPr lang="pt-BR" sz="1050" dirty="0">
                <a:solidFill>
                  <a:schemeClr val="tx1"/>
                </a:solidFill>
                <a:latin typeface="+mj-lt"/>
                <a:sym typeface="Rubik"/>
              </a:rPr>
              <a:t>ELEFANTE </a:t>
            </a:r>
          </a:p>
          <a:p>
            <a:r>
              <a:rPr lang="pt-BR" sz="1050" dirty="0">
                <a:solidFill>
                  <a:schemeClr val="tx1"/>
                </a:solidFill>
                <a:latin typeface="+mj-lt"/>
                <a:sym typeface="Rubik"/>
              </a:rPr>
              <a:t> LETRADO</a:t>
            </a:r>
            <a:endParaRPr lang="pt-BR" sz="105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Espaço Reservado para Texto 1">
            <a:extLst>
              <a:ext uri="{FF2B5EF4-FFF2-40B4-BE49-F238E27FC236}">
                <a16:creationId xmlns:a16="http://schemas.microsoft.com/office/drawing/2014/main" id="{0FC8AD43-694B-7822-A4EC-E5C1C2D54E3D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Estudantes Priorizados - 1º a 5º ano</a:t>
            </a:r>
          </a:p>
        </p:txBody>
      </p:sp>
    </p:spTree>
    <p:extLst>
      <p:ext uri="{BB962C8B-B14F-4D97-AF65-F5344CB8AC3E}">
        <p14:creationId xmlns:p14="http://schemas.microsoft.com/office/powerpoint/2010/main" val="1816955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F8DBE300-2462-FB1C-8716-668C3F78D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0991A440-E570-8B20-A76B-89D9E5E92CE5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46E0E1CF-70B3-E1C4-1282-D07A9210E010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CF641822-1763-53C6-DA65-41AF48848594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DCE1D66C-F0FE-174F-78B9-3968203E7040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C2C01CDD-6CE9-1F4D-4A5C-332C074C08FC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F53E7303-8D0E-E68F-777B-E2A707BDF35A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C99DD57F-4E59-1944-2BD7-D59642734703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7" name="Espaço Reservado para Texto 1">
            <a:extLst>
              <a:ext uri="{FF2B5EF4-FFF2-40B4-BE49-F238E27FC236}">
                <a16:creationId xmlns:a16="http://schemas.microsoft.com/office/drawing/2014/main" id="{AE150485-2B56-3008-D5F5-28632EE356D4}"/>
              </a:ext>
            </a:extLst>
          </p:cNvPr>
          <p:cNvSpPr txBox="1">
            <a:spLocks noGrp="1"/>
          </p:cNvSpPr>
          <p:nvPr/>
        </p:nvSpPr>
        <p:spPr>
          <a:xfrm>
            <a:off x="832510" y="323382"/>
            <a:ext cx="6043745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Mapa Classe: 5 sondagens ao longo do ano para 1° a 5° ano, em Matemática e Língua Portuguesa</a:t>
            </a:r>
          </a:p>
        </p:txBody>
      </p:sp>
      <p:sp>
        <p:nvSpPr>
          <p:cNvPr id="13" name="Google Shape;641;p71">
            <a:extLst>
              <a:ext uri="{FF2B5EF4-FFF2-40B4-BE49-F238E27FC236}">
                <a16:creationId xmlns:a16="http://schemas.microsoft.com/office/drawing/2014/main" id="{F22B8F61-50B1-5432-3BB0-1BA9ED187343}"/>
              </a:ext>
            </a:extLst>
          </p:cNvPr>
          <p:cNvSpPr txBox="1"/>
          <p:nvPr/>
        </p:nvSpPr>
        <p:spPr>
          <a:xfrm>
            <a:off x="3690609" y="1178875"/>
            <a:ext cx="2596200" cy="9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600" b="1" dirty="0">
                <a:solidFill>
                  <a:srgbClr val="FF8871"/>
                </a:solidFill>
                <a:latin typeface="Rubik"/>
                <a:ea typeface="Rubik"/>
                <a:cs typeface="Rubik"/>
                <a:sym typeface="Rubik"/>
              </a:rPr>
              <a:t>LÍNGUA PORTUGUESA</a:t>
            </a:r>
            <a:endParaRPr sz="1600" b="1" dirty="0">
              <a:solidFill>
                <a:srgbClr val="FF8871"/>
              </a:solidFill>
              <a:latin typeface="Rubik"/>
              <a:ea typeface="Rubik"/>
              <a:cs typeface="Rubik"/>
              <a:sym typeface="Rubik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600" dirty="0">
                <a:latin typeface="Rubik"/>
                <a:ea typeface="Rubik"/>
                <a:cs typeface="Rubik"/>
                <a:sym typeface="Rubik"/>
              </a:rPr>
              <a:t>Sistema de Escrita Alfabética</a:t>
            </a:r>
            <a:endParaRPr sz="1600" dirty="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9" name="Google Shape;647;p71">
            <a:extLst>
              <a:ext uri="{FF2B5EF4-FFF2-40B4-BE49-F238E27FC236}">
                <a16:creationId xmlns:a16="http://schemas.microsoft.com/office/drawing/2014/main" id="{C2718D19-6B35-A3BA-5A59-671E89528195}"/>
              </a:ext>
            </a:extLst>
          </p:cNvPr>
          <p:cNvSpPr txBox="1"/>
          <p:nvPr/>
        </p:nvSpPr>
        <p:spPr>
          <a:xfrm>
            <a:off x="4063584" y="2209831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>
                <a:latin typeface="Rubik"/>
                <a:ea typeface="Rubik"/>
                <a:cs typeface="Rubik"/>
                <a:sym typeface="Rubik"/>
              </a:rPr>
              <a:t>Pré-silábica</a:t>
            </a:r>
            <a:endParaRPr dirty="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0" name="Google Shape;648;p71">
            <a:extLst>
              <a:ext uri="{FF2B5EF4-FFF2-40B4-BE49-F238E27FC236}">
                <a16:creationId xmlns:a16="http://schemas.microsoft.com/office/drawing/2014/main" id="{4395B725-1E5D-F0A5-2A02-FAAD5C62CBA0}"/>
              </a:ext>
            </a:extLst>
          </p:cNvPr>
          <p:cNvSpPr txBox="1"/>
          <p:nvPr/>
        </p:nvSpPr>
        <p:spPr>
          <a:xfrm>
            <a:off x="4063584" y="2578606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Rubik"/>
                <a:ea typeface="Rubik"/>
                <a:cs typeface="Rubik"/>
                <a:sym typeface="Rubik"/>
              </a:rPr>
              <a:t>Silábica sem valor</a:t>
            </a:r>
            <a:endParaRPr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1" name="Google Shape;649;p71">
            <a:extLst>
              <a:ext uri="{FF2B5EF4-FFF2-40B4-BE49-F238E27FC236}">
                <a16:creationId xmlns:a16="http://schemas.microsoft.com/office/drawing/2014/main" id="{8D9F3AFB-4A59-76E8-1CBB-0AAC7FC97344}"/>
              </a:ext>
            </a:extLst>
          </p:cNvPr>
          <p:cNvSpPr txBox="1"/>
          <p:nvPr/>
        </p:nvSpPr>
        <p:spPr>
          <a:xfrm>
            <a:off x="4063584" y="2947381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Rubik"/>
                <a:ea typeface="Rubik"/>
                <a:cs typeface="Rubik"/>
                <a:sym typeface="Rubik"/>
              </a:rPr>
              <a:t>Silábica com valor</a:t>
            </a:r>
            <a:endParaRPr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2" name="Google Shape;650;p71">
            <a:extLst>
              <a:ext uri="{FF2B5EF4-FFF2-40B4-BE49-F238E27FC236}">
                <a16:creationId xmlns:a16="http://schemas.microsoft.com/office/drawing/2014/main" id="{DD93660B-91FF-A576-B3AF-CEE5FE8FD778}"/>
              </a:ext>
            </a:extLst>
          </p:cNvPr>
          <p:cNvSpPr txBox="1"/>
          <p:nvPr/>
        </p:nvSpPr>
        <p:spPr>
          <a:xfrm>
            <a:off x="4063584" y="3316156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Rubik"/>
                <a:ea typeface="Rubik"/>
                <a:cs typeface="Rubik"/>
                <a:sym typeface="Rubik"/>
              </a:rPr>
              <a:t>Silábica alfabético</a:t>
            </a:r>
            <a:endParaRPr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3" name="Google Shape;651;p71">
            <a:extLst>
              <a:ext uri="{FF2B5EF4-FFF2-40B4-BE49-F238E27FC236}">
                <a16:creationId xmlns:a16="http://schemas.microsoft.com/office/drawing/2014/main" id="{90C8DFE5-2EF1-5395-A941-C9F09E58E71B}"/>
              </a:ext>
            </a:extLst>
          </p:cNvPr>
          <p:cNvSpPr txBox="1"/>
          <p:nvPr/>
        </p:nvSpPr>
        <p:spPr>
          <a:xfrm>
            <a:off x="4063584" y="3684931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>
                <a:latin typeface="Rubik"/>
                <a:ea typeface="Rubik"/>
                <a:cs typeface="Rubik"/>
                <a:sym typeface="Rubik"/>
              </a:rPr>
              <a:t>Alfabética</a:t>
            </a:r>
            <a:endParaRPr dirty="0">
              <a:latin typeface="Rubik"/>
              <a:ea typeface="Rubik"/>
              <a:cs typeface="Rubik"/>
              <a:sym typeface="Rubik"/>
            </a:endParaRPr>
          </a:p>
        </p:txBody>
      </p:sp>
      <p:cxnSp>
        <p:nvCxnSpPr>
          <p:cNvPr id="24" name="Google Shape;652;p71">
            <a:extLst>
              <a:ext uri="{FF2B5EF4-FFF2-40B4-BE49-F238E27FC236}">
                <a16:creationId xmlns:a16="http://schemas.microsoft.com/office/drawing/2014/main" id="{2C0DDD7A-D032-A7B5-7C90-45C222EDB16B}"/>
              </a:ext>
            </a:extLst>
          </p:cNvPr>
          <p:cNvCxnSpPr/>
          <p:nvPr/>
        </p:nvCxnSpPr>
        <p:spPr>
          <a:xfrm>
            <a:off x="3690609" y="1319231"/>
            <a:ext cx="0" cy="2803200"/>
          </a:xfrm>
          <a:prstGeom prst="straightConnector1">
            <a:avLst/>
          </a:prstGeom>
          <a:noFill/>
          <a:ln w="9525" cap="flat" cmpd="sng">
            <a:solidFill>
              <a:srgbClr val="FF887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" name="Google Shape;653;p71">
            <a:extLst>
              <a:ext uri="{FF2B5EF4-FFF2-40B4-BE49-F238E27FC236}">
                <a16:creationId xmlns:a16="http://schemas.microsoft.com/office/drawing/2014/main" id="{A1FE8778-3237-8D18-08A0-332A0FDC9493}"/>
              </a:ext>
            </a:extLst>
          </p:cNvPr>
          <p:cNvCxnSpPr>
            <a:stCxn id="20" idx="1"/>
          </p:cNvCxnSpPr>
          <p:nvPr/>
        </p:nvCxnSpPr>
        <p:spPr>
          <a:xfrm rot="10800000">
            <a:off x="3732384" y="2741956"/>
            <a:ext cx="331200" cy="0"/>
          </a:xfrm>
          <a:prstGeom prst="straightConnector1">
            <a:avLst/>
          </a:prstGeom>
          <a:noFill/>
          <a:ln w="9525" cap="flat" cmpd="sng">
            <a:solidFill>
              <a:srgbClr val="FF887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" name="Google Shape;654;p71">
            <a:extLst>
              <a:ext uri="{FF2B5EF4-FFF2-40B4-BE49-F238E27FC236}">
                <a16:creationId xmlns:a16="http://schemas.microsoft.com/office/drawing/2014/main" id="{1145E140-17CE-B5E1-B173-86A977386D71}"/>
              </a:ext>
            </a:extLst>
          </p:cNvPr>
          <p:cNvCxnSpPr>
            <a:stCxn id="21" idx="1"/>
          </p:cNvCxnSpPr>
          <p:nvPr/>
        </p:nvCxnSpPr>
        <p:spPr>
          <a:xfrm rot="10800000">
            <a:off x="3723084" y="3110731"/>
            <a:ext cx="340500" cy="0"/>
          </a:xfrm>
          <a:prstGeom prst="straightConnector1">
            <a:avLst/>
          </a:prstGeom>
          <a:noFill/>
          <a:ln w="9525" cap="flat" cmpd="sng">
            <a:solidFill>
              <a:srgbClr val="FF887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" name="Google Shape;655;p71">
            <a:extLst>
              <a:ext uri="{FF2B5EF4-FFF2-40B4-BE49-F238E27FC236}">
                <a16:creationId xmlns:a16="http://schemas.microsoft.com/office/drawing/2014/main" id="{8511E0CC-FDE1-26FE-81BB-22866BD62573}"/>
              </a:ext>
            </a:extLst>
          </p:cNvPr>
          <p:cNvCxnSpPr>
            <a:stCxn id="19" idx="1"/>
          </p:cNvCxnSpPr>
          <p:nvPr/>
        </p:nvCxnSpPr>
        <p:spPr>
          <a:xfrm rot="10800000">
            <a:off x="3732384" y="2373181"/>
            <a:ext cx="331200" cy="0"/>
          </a:xfrm>
          <a:prstGeom prst="straightConnector1">
            <a:avLst/>
          </a:prstGeom>
          <a:noFill/>
          <a:ln w="9525" cap="flat" cmpd="sng">
            <a:solidFill>
              <a:srgbClr val="FF887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Google Shape;656;p71">
            <a:extLst>
              <a:ext uri="{FF2B5EF4-FFF2-40B4-BE49-F238E27FC236}">
                <a16:creationId xmlns:a16="http://schemas.microsoft.com/office/drawing/2014/main" id="{51138C2F-4251-7D67-2A96-695213E95226}"/>
              </a:ext>
            </a:extLst>
          </p:cNvPr>
          <p:cNvCxnSpPr>
            <a:stCxn id="22" idx="1"/>
          </p:cNvCxnSpPr>
          <p:nvPr/>
        </p:nvCxnSpPr>
        <p:spPr>
          <a:xfrm rot="10800000">
            <a:off x="3732384" y="3479506"/>
            <a:ext cx="331200" cy="0"/>
          </a:xfrm>
          <a:prstGeom prst="straightConnector1">
            <a:avLst/>
          </a:prstGeom>
          <a:noFill/>
          <a:ln w="9525" cap="flat" cmpd="sng">
            <a:solidFill>
              <a:srgbClr val="FF887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" name="Google Shape;657;p71">
            <a:extLst>
              <a:ext uri="{FF2B5EF4-FFF2-40B4-BE49-F238E27FC236}">
                <a16:creationId xmlns:a16="http://schemas.microsoft.com/office/drawing/2014/main" id="{461FD091-400F-7D09-6F82-F1D0876F6A07}"/>
              </a:ext>
            </a:extLst>
          </p:cNvPr>
          <p:cNvCxnSpPr>
            <a:stCxn id="23" idx="1"/>
          </p:cNvCxnSpPr>
          <p:nvPr/>
        </p:nvCxnSpPr>
        <p:spPr>
          <a:xfrm rot="10800000">
            <a:off x="3741384" y="3848281"/>
            <a:ext cx="322200" cy="0"/>
          </a:xfrm>
          <a:prstGeom prst="straightConnector1">
            <a:avLst/>
          </a:prstGeom>
          <a:noFill/>
          <a:ln w="9525" cap="flat" cmpd="sng">
            <a:solidFill>
              <a:srgbClr val="FF887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4" name="Google Shape;640;p71">
            <a:extLst>
              <a:ext uri="{FF2B5EF4-FFF2-40B4-BE49-F238E27FC236}">
                <a16:creationId xmlns:a16="http://schemas.microsoft.com/office/drawing/2014/main" id="{59CA9862-EB48-7D6A-BDE1-31BAC3C86FA4}"/>
              </a:ext>
            </a:extLst>
          </p:cNvPr>
          <p:cNvSpPr txBox="1"/>
          <p:nvPr/>
        </p:nvSpPr>
        <p:spPr>
          <a:xfrm>
            <a:off x="520675" y="1144092"/>
            <a:ext cx="2596200" cy="9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600" b="1">
                <a:solidFill>
                  <a:srgbClr val="24BBAD"/>
                </a:solidFill>
                <a:latin typeface="Rubik"/>
                <a:ea typeface="Rubik"/>
                <a:cs typeface="Rubik"/>
                <a:sym typeface="Rubik"/>
              </a:rPr>
              <a:t>MATEMÁTICA</a:t>
            </a:r>
            <a:endParaRPr sz="1600" b="1">
              <a:solidFill>
                <a:srgbClr val="24BBAD"/>
              </a:solidFill>
              <a:latin typeface="Rubik"/>
              <a:ea typeface="Rubik"/>
              <a:cs typeface="Rubik"/>
              <a:sym typeface="Rubik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600">
                <a:latin typeface="Rubik"/>
                <a:ea typeface="Rubik"/>
                <a:cs typeface="Rubik"/>
                <a:sym typeface="Rubik"/>
              </a:rPr>
              <a:t>Sistema de Numeração Decimal</a:t>
            </a:r>
            <a:endParaRPr sz="16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55" name="Google Shape;642;p71">
            <a:extLst>
              <a:ext uri="{FF2B5EF4-FFF2-40B4-BE49-F238E27FC236}">
                <a16:creationId xmlns:a16="http://schemas.microsoft.com/office/drawing/2014/main" id="{02F00710-B559-E9AB-8B3B-0399FF9D53DD}"/>
              </a:ext>
            </a:extLst>
          </p:cNvPr>
          <p:cNvSpPr txBox="1"/>
          <p:nvPr/>
        </p:nvSpPr>
        <p:spPr>
          <a:xfrm>
            <a:off x="898075" y="2220592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Rubik"/>
                <a:ea typeface="Rubik"/>
                <a:cs typeface="Rubik"/>
                <a:sym typeface="Rubik"/>
              </a:rPr>
              <a:t>Nível 1</a:t>
            </a:r>
            <a:endParaRPr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56" name="Google Shape;643;p71">
            <a:extLst>
              <a:ext uri="{FF2B5EF4-FFF2-40B4-BE49-F238E27FC236}">
                <a16:creationId xmlns:a16="http://schemas.microsoft.com/office/drawing/2014/main" id="{3D5F4F43-1F7E-3EB9-D728-D418C5662DC7}"/>
              </a:ext>
            </a:extLst>
          </p:cNvPr>
          <p:cNvSpPr txBox="1"/>
          <p:nvPr/>
        </p:nvSpPr>
        <p:spPr>
          <a:xfrm>
            <a:off x="898075" y="2589367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Rubik"/>
                <a:ea typeface="Rubik"/>
                <a:cs typeface="Rubik"/>
                <a:sym typeface="Rubik"/>
              </a:rPr>
              <a:t>Nível 2</a:t>
            </a:r>
            <a:endParaRPr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57" name="Google Shape;644;p71">
            <a:extLst>
              <a:ext uri="{FF2B5EF4-FFF2-40B4-BE49-F238E27FC236}">
                <a16:creationId xmlns:a16="http://schemas.microsoft.com/office/drawing/2014/main" id="{2A483D99-1D30-147D-41E3-A8BB1786B48C}"/>
              </a:ext>
            </a:extLst>
          </p:cNvPr>
          <p:cNvSpPr txBox="1"/>
          <p:nvPr/>
        </p:nvSpPr>
        <p:spPr>
          <a:xfrm>
            <a:off x="898075" y="2958142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Rubik"/>
                <a:ea typeface="Rubik"/>
                <a:cs typeface="Rubik"/>
                <a:sym typeface="Rubik"/>
              </a:rPr>
              <a:t>Nível 3</a:t>
            </a:r>
            <a:endParaRPr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58" name="Google Shape;645;p71">
            <a:extLst>
              <a:ext uri="{FF2B5EF4-FFF2-40B4-BE49-F238E27FC236}">
                <a16:creationId xmlns:a16="http://schemas.microsoft.com/office/drawing/2014/main" id="{8CC41ED6-5980-CDCB-882D-A172D798F4D5}"/>
              </a:ext>
            </a:extLst>
          </p:cNvPr>
          <p:cNvSpPr txBox="1"/>
          <p:nvPr/>
        </p:nvSpPr>
        <p:spPr>
          <a:xfrm>
            <a:off x="898075" y="3326917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>
                <a:latin typeface="Rubik"/>
                <a:ea typeface="Rubik"/>
                <a:cs typeface="Rubik"/>
                <a:sym typeface="Rubik"/>
              </a:rPr>
              <a:t>Nível 4</a:t>
            </a:r>
            <a:endParaRPr dirty="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59" name="Google Shape;646;p71">
            <a:extLst>
              <a:ext uri="{FF2B5EF4-FFF2-40B4-BE49-F238E27FC236}">
                <a16:creationId xmlns:a16="http://schemas.microsoft.com/office/drawing/2014/main" id="{6DD5EC05-53F7-BC66-6282-71AE091D8087}"/>
              </a:ext>
            </a:extLst>
          </p:cNvPr>
          <p:cNvSpPr txBox="1"/>
          <p:nvPr/>
        </p:nvSpPr>
        <p:spPr>
          <a:xfrm>
            <a:off x="898075" y="3695692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>
                <a:latin typeface="Rubik"/>
                <a:ea typeface="Rubik"/>
                <a:cs typeface="Rubik"/>
                <a:sym typeface="Rubik"/>
              </a:rPr>
              <a:t>Nível 5</a:t>
            </a:r>
            <a:endParaRPr dirty="0">
              <a:latin typeface="Rubik"/>
              <a:ea typeface="Rubik"/>
              <a:cs typeface="Rubik"/>
              <a:sym typeface="Rubik"/>
            </a:endParaRPr>
          </a:p>
        </p:txBody>
      </p:sp>
      <p:cxnSp>
        <p:nvCxnSpPr>
          <p:cNvPr id="60" name="Google Shape;658;p71">
            <a:extLst>
              <a:ext uri="{FF2B5EF4-FFF2-40B4-BE49-F238E27FC236}">
                <a16:creationId xmlns:a16="http://schemas.microsoft.com/office/drawing/2014/main" id="{C32A56E5-0C1A-F95F-8D9F-F85FB2D6F609}"/>
              </a:ext>
            </a:extLst>
          </p:cNvPr>
          <p:cNvCxnSpPr/>
          <p:nvPr/>
        </p:nvCxnSpPr>
        <p:spPr>
          <a:xfrm>
            <a:off x="525100" y="1240642"/>
            <a:ext cx="0" cy="2803200"/>
          </a:xfrm>
          <a:prstGeom prst="straightConnector1">
            <a:avLst/>
          </a:prstGeom>
          <a:noFill/>
          <a:ln w="9525" cap="flat" cmpd="sng">
            <a:solidFill>
              <a:srgbClr val="24BBAD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1" name="Google Shape;659;p71">
            <a:extLst>
              <a:ext uri="{FF2B5EF4-FFF2-40B4-BE49-F238E27FC236}">
                <a16:creationId xmlns:a16="http://schemas.microsoft.com/office/drawing/2014/main" id="{65D34DA1-87E6-94DE-EA74-E431DE9B07EE}"/>
              </a:ext>
            </a:extLst>
          </p:cNvPr>
          <p:cNvCxnSpPr/>
          <p:nvPr/>
        </p:nvCxnSpPr>
        <p:spPr>
          <a:xfrm rot="10800000">
            <a:off x="566875" y="2797842"/>
            <a:ext cx="331200" cy="0"/>
          </a:xfrm>
          <a:prstGeom prst="straightConnector1">
            <a:avLst/>
          </a:prstGeom>
          <a:noFill/>
          <a:ln w="9525" cap="flat" cmpd="sng">
            <a:solidFill>
              <a:srgbClr val="24BBAD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2" name="Google Shape;660;p71">
            <a:extLst>
              <a:ext uri="{FF2B5EF4-FFF2-40B4-BE49-F238E27FC236}">
                <a16:creationId xmlns:a16="http://schemas.microsoft.com/office/drawing/2014/main" id="{C239CD61-60F1-1802-B71A-14D390C1C192}"/>
              </a:ext>
            </a:extLst>
          </p:cNvPr>
          <p:cNvCxnSpPr/>
          <p:nvPr/>
        </p:nvCxnSpPr>
        <p:spPr>
          <a:xfrm rot="10800000">
            <a:off x="557575" y="3166617"/>
            <a:ext cx="340500" cy="0"/>
          </a:xfrm>
          <a:prstGeom prst="straightConnector1">
            <a:avLst/>
          </a:prstGeom>
          <a:noFill/>
          <a:ln w="9525" cap="flat" cmpd="sng">
            <a:solidFill>
              <a:srgbClr val="24BBAD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3" name="Google Shape;661;p71">
            <a:extLst>
              <a:ext uri="{FF2B5EF4-FFF2-40B4-BE49-F238E27FC236}">
                <a16:creationId xmlns:a16="http://schemas.microsoft.com/office/drawing/2014/main" id="{759E7F84-7863-7F45-7E66-EAA09748205F}"/>
              </a:ext>
            </a:extLst>
          </p:cNvPr>
          <p:cNvCxnSpPr/>
          <p:nvPr/>
        </p:nvCxnSpPr>
        <p:spPr>
          <a:xfrm rot="10800000">
            <a:off x="566875" y="2429067"/>
            <a:ext cx="331200" cy="0"/>
          </a:xfrm>
          <a:prstGeom prst="straightConnector1">
            <a:avLst/>
          </a:prstGeom>
          <a:noFill/>
          <a:ln w="9525" cap="flat" cmpd="sng">
            <a:solidFill>
              <a:srgbClr val="24BBAD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48" name="Google Shape;662;p71">
            <a:extLst>
              <a:ext uri="{FF2B5EF4-FFF2-40B4-BE49-F238E27FC236}">
                <a16:creationId xmlns:a16="http://schemas.microsoft.com/office/drawing/2014/main" id="{D6FBAD70-57D7-67B1-8902-F0C6A849A347}"/>
              </a:ext>
            </a:extLst>
          </p:cNvPr>
          <p:cNvCxnSpPr/>
          <p:nvPr/>
        </p:nvCxnSpPr>
        <p:spPr>
          <a:xfrm rot="10800000">
            <a:off x="566863" y="3859042"/>
            <a:ext cx="331200" cy="0"/>
          </a:xfrm>
          <a:prstGeom prst="straightConnector1">
            <a:avLst/>
          </a:prstGeom>
          <a:noFill/>
          <a:ln w="9525" cap="flat" cmpd="sng">
            <a:solidFill>
              <a:srgbClr val="24BBAD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49" name="Google Shape;663;p71">
            <a:extLst>
              <a:ext uri="{FF2B5EF4-FFF2-40B4-BE49-F238E27FC236}">
                <a16:creationId xmlns:a16="http://schemas.microsoft.com/office/drawing/2014/main" id="{3248C6BB-AD88-4887-41B0-54C02B08F4EB}"/>
              </a:ext>
            </a:extLst>
          </p:cNvPr>
          <p:cNvCxnSpPr/>
          <p:nvPr/>
        </p:nvCxnSpPr>
        <p:spPr>
          <a:xfrm rot="10800000">
            <a:off x="553375" y="3597650"/>
            <a:ext cx="344700" cy="0"/>
          </a:xfrm>
          <a:prstGeom prst="straightConnector1">
            <a:avLst/>
          </a:prstGeom>
          <a:noFill/>
          <a:ln w="9525" cap="flat" cmpd="sng">
            <a:solidFill>
              <a:srgbClr val="24BBAD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839364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A711315B-6879-245F-36C7-91ACDDE96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60E9ADC9-E3F8-C5EA-9CF1-460506ECAF2D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897CD948-0BEC-B608-5392-EE282A667669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693E6697-7B0F-DDF0-25EA-F434D8757177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E42F490C-0ED9-4065-4FF3-CBA6CBFA2F48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9C328F36-804B-4D79-8D20-175433F77CE2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C54FD282-2719-C428-FC92-0F326A88F7A2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03343707-D35F-9967-A5A2-2A82CAD31460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7" name="Espaço Reservado para Texto 1">
            <a:extLst>
              <a:ext uri="{FF2B5EF4-FFF2-40B4-BE49-F238E27FC236}">
                <a16:creationId xmlns:a16="http://schemas.microsoft.com/office/drawing/2014/main" id="{15FE1596-223E-8108-5041-E855D45153A6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Mapa Classe: cronograma de aplicação e documento orientador</a:t>
            </a:r>
          </a:p>
        </p:txBody>
      </p:sp>
      <p:sp>
        <p:nvSpPr>
          <p:cNvPr id="4" name="Google Shape;669;p72">
            <a:extLst>
              <a:ext uri="{FF2B5EF4-FFF2-40B4-BE49-F238E27FC236}">
                <a16:creationId xmlns:a16="http://schemas.microsoft.com/office/drawing/2014/main" id="{FDD1C939-CAF1-70A8-004A-431DA9B9D9D4}"/>
              </a:ext>
            </a:extLst>
          </p:cNvPr>
          <p:cNvSpPr txBox="1"/>
          <p:nvPr/>
        </p:nvSpPr>
        <p:spPr>
          <a:xfrm>
            <a:off x="592817" y="1037369"/>
            <a:ext cx="2945700" cy="32886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D9D9D9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 dirty="0">
                <a:solidFill>
                  <a:srgbClr val="24BBAD"/>
                </a:solidFill>
                <a:latin typeface="Rubik SemiBold"/>
                <a:ea typeface="Rubik SemiBold"/>
                <a:cs typeface="Rubik SemiBold"/>
                <a:sym typeface="Rubik SemiBold"/>
              </a:rPr>
              <a:t>Primeira sondagem</a:t>
            </a:r>
            <a:endParaRPr dirty="0">
              <a:solidFill>
                <a:srgbClr val="24BBAD"/>
              </a:solidFill>
              <a:latin typeface="Rubik SemiBold"/>
              <a:ea typeface="Rubik SemiBold"/>
              <a:cs typeface="Rubik SemiBold"/>
              <a:sym typeface="Rubik SemiBold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 dirty="0">
                <a:latin typeface="Rubik"/>
                <a:ea typeface="Rubik"/>
                <a:cs typeface="Rubik"/>
                <a:sym typeface="Rubik"/>
              </a:rPr>
              <a:t>3 a 10 de fevereiro</a:t>
            </a:r>
            <a:endParaRPr dirty="0">
              <a:latin typeface="Rubik"/>
              <a:ea typeface="Rubik"/>
              <a:cs typeface="Rubik"/>
              <a:sym typeface="Rubik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 dirty="0">
                <a:solidFill>
                  <a:srgbClr val="24BBAD"/>
                </a:solidFill>
                <a:latin typeface="Rubik SemiBold"/>
                <a:ea typeface="Rubik SemiBold"/>
                <a:cs typeface="Rubik SemiBold"/>
                <a:sym typeface="Rubik SemiBold"/>
              </a:rPr>
              <a:t>Segunda sondagem</a:t>
            </a:r>
            <a:endParaRPr dirty="0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 dirty="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rPr>
              <a:t>1° a 10 de abril</a:t>
            </a:r>
            <a:endParaRPr dirty="0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 dirty="0">
                <a:solidFill>
                  <a:srgbClr val="24BBAD"/>
                </a:solidFill>
                <a:latin typeface="Rubik SemiBold"/>
                <a:ea typeface="Rubik SemiBold"/>
                <a:cs typeface="Rubik SemiBold"/>
                <a:sym typeface="Rubik SemiBold"/>
              </a:rPr>
              <a:t>Terceira sondagem</a:t>
            </a:r>
            <a:endParaRPr dirty="0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 dirty="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rPr>
              <a:t> 1° a 12 de junho</a:t>
            </a:r>
            <a:endParaRPr dirty="0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 dirty="0">
                <a:solidFill>
                  <a:srgbClr val="24BBAD"/>
                </a:solidFill>
                <a:latin typeface="Rubik SemiBold"/>
                <a:ea typeface="Rubik SemiBold"/>
                <a:cs typeface="Rubik SemiBold"/>
                <a:sym typeface="Rubik SemiBold"/>
              </a:rPr>
              <a:t>Quarta sondagem</a:t>
            </a:r>
            <a:endParaRPr dirty="0">
              <a:solidFill>
                <a:srgbClr val="24BBAD"/>
              </a:solidFill>
              <a:latin typeface="Rubik SemiBold"/>
              <a:ea typeface="Rubik SemiBold"/>
              <a:cs typeface="Rubik SemiBold"/>
              <a:sym typeface="Rubik SemiBold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 dirty="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rPr>
              <a:t>8 a 18 de setembro</a:t>
            </a:r>
            <a:endParaRPr dirty="0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 dirty="0">
                <a:solidFill>
                  <a:srgbClr val="24BBAD"/>
                </a:solidFill>
                <a:latin typeface="Rubik SemiBold"/>
                <a:ea typeface="Rubik SemiBold"/>
                <a:cs typeface="Rubik SemiBold"/>
                <a:sym typeface="Rubik SemiBold"/>
              </a:rPr>
              <a:t>Quinta sondagem</a:t>
            </a:r>
            <a:endParaRPr dirty="0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  <a:p>
            <a:pPr marL="0" lvl="0" indent="0" algn="ctr" rtl="0"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dirty="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rPr>
              <a:t>22 de novembro a 7 de dezembro</a:t>
            </a:r>
            <a:endParaRPr dirty="0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5" name="Google Shape;670;p72">
            <a:extLst>
              <a:ext uri="{FF2B5EF4-FFF2-40B4-BE49-F238E27FC236}">
                <a16:creationId xmlns:a16="http://schemas.microsoft.com/office/drawing/2014/main" id="{3FEEBEF3-CC17-BC86-B05D-50F02F954556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71517" y="1037432"/>
            <a:ext cx="2336099" cy="328857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8" name="Google Shape;671;p72" title="frame.png">
            <a:extLst>
              <a:ext uri="{FF2B5EF4-FFF2-40B4-BE49-F238E27FC236}">
                <a16:creationId xmlns:a16="http://schemas.microsoft.com/office/drawing/2014/main" id="{1C31B192-D02B-688D-B451-A22BFF778692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l="8603" t="6084" r="8512" b="7365"/>
          <a:stretch/>
        </p:blipFill>
        <p:spPr>
          <a:xfrm>
            <a:off x="6648417" y="578086"/>
            <a:ext cx="1663072" cy="163660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672;p72">
            <a:extLst>
              <a:ext uri="{FF2B5EF4-FFF2-40B4-BE49-F238E27FC236}">
                <a16:creationId xmlns:a16="http://schemas.microsoft.com/office/drawing/2014/main" id="{ED712EB2-52C5-AD1A-8AA7-01B150BDE811}"/>
              </a:ext>
            </a:extLst>
          </p:cNvPr>
          <p:cNvSpPr txBox="1"/>
          <p:nvPr/>
        </p:nvSpPr>
        <p:spPr>
          <a:xfrm>
            <a:off x="6556703" y="2070746"/>
            <a:ext cx="1846500" cy="497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100" dirty="0">
                <a:latin typeface="Rubik"/>
                <a:ea typeface="Rubik"/>
                <a:cs typeface="Rubik"/>
                <a:sym typeface="Rubik"/>
              </a:rPr>
              <a:t>Documento orientador Mapa Classe</a:t>
            </a:r>
            <a:endParaRPr sz="1100" dirty="0">
              <a:latin typeface="Rubik"/>
              <a:ea typeface="Rubik"/>
              <a:cs typeface="Rubik"/>
              <a:sym typeface="Rubik"/>
            </a:endParaRPr>
          </a:p>
        </p:txBody>
      </p:sp>
    </p:spTree>
    <p:extLst>
      <p:ext uri="{BB962C8B-B14F-4D97-AF65-F5344CB8AC3E}">
        <p14:creationId xmlns:p14="http://schemas.microsoft.com/office/powerpoint/2010/main" val="130691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8CEAB84E-1B21-27ED-98BD-4ABC7DB60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4B8024CF-41E6-14BD-685B-6B91C705FE76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7734D46E-DB1B-70C7-7E7D-8FEE672BDAFB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D6948B85-EEB3-424C-319A-2AA7B5AD8A97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FDE0F66C-5A8C-DDD1-4146-F76EC05F81EE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6607B5B0-7366-F104-C777-5B6919E2AEE8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4D1E0B7A-7E04-77FE-B808-FE79D2E515CD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E1B11A41-8B65-ECA5-4F0D-F7484A82F79B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7" name="Espaço Reservado para Texto 1">
            <a:extLst>
              <a:ext uri="{FF2B5EF4-FFF2-40B4-BE49-F238E27FC236}">
                <a16:creationId xmlns:a16="http://schemas.microsoft.com/office/drawing/2014/main" id="{20716731-B255-5EC4-1391-A33B87F4535E}"/>
              </a:ext>
            </a:extLst>
          </p:cNvPr>
          <p:cNvSpPr txBox="1">
            <a:spLocks noGrp="1"/>
          </p:cNvSpPr>
          <p:nvPr/>
        </p:nvSpPr>
        <p:spPr>
          <a:xfrm>
            <a:off x="832510" y="323382"/>
            <a:ext cx="6557031" cy="6936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Elefante Letrado: 3 testes de fluência leitora ao longo do ano para o 2º a 5º ano</a:t>
            </a:r>
          </a:p>
        </p:txBody>
      </p:sp>
      <p:sp>
        <p:nvSpPr>
          <p:cNvPr id="20" name="Google Shape;679;p73">
            <a:extLst>
              <a:ext uri="{FF2B5EF4-FFF2-40B4-BE49-F238E27FC236}">
                <a16:creationId xmlns:a16="http://schemas.microsoft.com/office/drawing/2014/main" id="{A4B1B85A-DA72-C731-0FBF-EF6F76FBC94B}"/>
              </a:ext>
            </a:extLst>
          </p:cNvPr>
          <p:cNvSpPr txBox="1"/>
          <p:nvPr/>
        </p:nvSpPr>
        <p:spPr>
          <a:xfrm>
            <a:off x="1058884" y="1551174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+mj-lt"/>
                <a:ea typeface="Rubik"/>
                <a:cs typeface="Rubik"/>
                <a:sym typeface="Rubik"/>
              </a:rPr>
              <a:t>Abaixo do básico</a:t>
            </a:r>
            <a:endParaRPr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21" name="Google Shape;680;p73">
            <a:extLst>
              <a:ext uri="{FF2B5EF4-FFF2-40B4-BE49-F238E27FC236}">
                <a16:creationId xmlns:a16="http://schemas.microsoft.com/office/drawing/2014/main" id="{52DAB083-D9ED-C265-52B6-62061EA0FE9A}"/>
              </a:ext>
            </a:extLst>
          </p:cNvPr>
          <p:cNvSpPr txBox="1"/>
          <p:nvPr/>
        </p:nvSpPr>
        <p:spPr>
          <a:xfrm>
            <a:off x="1017109" y="1923499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+mj-lt"/>
                <a:ea typeface="Rubik"/>
                <a:cs typeface="Rubik"/>
                <a:sym typeface="Rubik"/>
              </a:rPr>
              <a:t>Básico</a:t>
            </a:r>
            <a:endParaRPr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22" name="Google Shape;681;p73">
            <a:extLst>
              <a:ext uri="{FF2B5EF4-FFF2-40B4-BE49-F238E27FC236}">
                <a16:creationId xmlns:a16="http://schemas.microsoft.com/office/drawing/2014/main" id="{228F43F3-2E9D-77E0-EAF3-72E159958ADC}"/>
              </a:ext>
            </a:extLst>
          </p:cNvPr>
          <p:cNvSpPr txBox="1"/>
          <p:nvPr/>
        </p:nvSpPr>
        <p:spPr>
          <a:xfrm>
            <a:off x="1017109" y="2292274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+mj-lt"/>
                <a:ea typeface="Rubik"/>
                <a:cs typeface="Rubik"/>
                <a:sym typeface="Rubik"/>
              </a:rPr>
              <a:t>Adequado</a:t>
            </a:r>
            <a:endParaRPr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23" name="Google Shape;682;p73">
            <a:extLst>
              <a:ext uri="{FF2B5EF4-FFF2-40B4-BE49-F238E27FC236}">
                <a16:creationId xmlns:a16="http://schemas.microsoft.com/office/drawing/2014/main" id="{AF922657-555A-BBD0-B5C1-734B7C1DE00F}"/>
              </a:ext>
            </a:extLst>
          </p:cNvPr>
          <p:cNvSpPr txBox="1"/>
          <p:nvPr/>
        </p:nvSpPr>
        <p:spPr>
          <a:xfrm>
            <a:off x="1017109" y="2661049"/>
            <a:ext cx="18414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+mj-lt"/>
                <a:ea typeface="Rubik"/>
                <a:cs typeface="Rubik"/>
                <a:sym typeface="Rubik"/>
              </a:rPr>
              <a:t>Avançado</a:t>
            </a:r>
            <a:endParaRPr>
              <a:latin typeface="+mj-lt"/>
              <a:ea typeface="Rubik"/>
              <a:cs typeface="Rubik"/>
              <a:sym typeface="Rubik"/>
            </a:endParaRPr>
          </a:p>
        </p:txBody>
      </p:sp>
      <p:cxnSp>
        <p:nvCxnSpPr>
          <p:cNvPr id="24" name="Google Shape;683;p73">
            <a:extLst>
              <a:ext uri="{FF2B5EF4-FFF2-40B4-BE49-F238E27FC236}">
                <a16:creationId xmlns:a16="http://schemas.microsoft.com/office/drawing/2014/main" id="{9DA62346-80EB-BBF5-2623-FF78B171E257}"/>
              </a:ext>
            </a:extLst>
          </p:cNvPr>
          <p:cNvCxnSpPr/>
          <p:nvPr/>
        </p:nvCxnSpPr>
        <p:spPr>
          <a:xfrm>
            <a:off x="644134" y="1300321"/>
            <a:ext cx="0" cy="1801800"/>
          </a:xfrm>
          <a:prstGeom prst="straightConnector1">
            <a:avLst/>
          </a:prstGeom>
          <a:noFill/>
          <a:ln w="9525" cap="flat" cmpd="sng">
            <a:solidFill>
              <a:srgbClr val="0C57D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" name="Google Shape;684;p73">
            <a:extLst>
              <a:ext uri="{FF2B5EF4-FFF2-40B4-BE49-F238E27FC236}">
                <a16:creationId xmlns:a16="http://schemas.microsoft.com/office/drawing/2014/main" id="{ECB393F3-9DC1-6C57-BA10-F1502090BF2B}"/>
              </a:ext>
            </a:extLst>
          </p:cNvPr>
          <p:cNvCxnSpPr/>
          <p:nvPr/>
        </p:nvCxnSpPr>
        <p:spPr>
          <a:xfrm rot="10800000">
            <a:off x="685909" y="2131974"/>
            <a:ext cx="331200" cy="0"/>
          </a:xfrm>
          <a:prstGeom prst="straightConnector1">
            <a:avLst/>
          </a:prstGeom>
          <a:noFill/>
          <a:ln w="9525" cap="flat" cmpd="sng">
            <a:solidFill>
              <a:srgbClr val="0C57D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" name="Google Shape;685;p73">
            <a:extLst>
              <a:ext uri="{FF2B5EF4-FFF2-40B4-BE49-F238E27FC236}">
                <a16:creationId xmlns:a16="http://schemas.microsoft.com/office/drawing/2014/main" id="{5F7AD98D-2062-10B9-484C-6FF5E6D82B7A}"/>
              </a:ext>
            </a:extLst>
          </p:cNvPr>
          <p:cNvCxnSpPr/>
          <p:nvPr/>
        </p:nvCxnSpPr>
        <p:spPr>
          <a:xfrm rot="10800000">
            <a:off x="676609" y="2500749"/>
            <a:ext cx="340500" cy="0"/>
          </a:xfrm>
          <a:prstGeom prst="straightConnector1">
            <a:avLst/>
          </a:prstGeom>
          <a:noFill/>
          <a:ln w="9525" cap="flat" cmpd="sng">
            <a:solidFill>
              <a:srgbClr val="0C57D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" name="Google Shape;686;p73">
            <a:extLst>
              <a:ext uri="{FF2B5EF4-FFF2-40B4-BE49-F238E27FC236}">
                <a16:creationId xmlns:a16="http://schemas.microsoft.com/office/drawing/2014/main" id="{130213C8-50D3-5452-5987-19F937FDC3B5}"/>
              </a:ext>
            </a:extLst>
          </p:cNvPr>
          <p:cNvCxnSpPr/>
          <p:nvPr/>
        </p:nvCxnSpPr>
        <p:spPr>
          <a:xfrm rot="10800000">
            <a:off x="685909" y="1763199"/>
            <a:ext cx="331200" cy="0"/>
          </a:xfrm>
          <a:prstGeom prst="straightConnector1">
            <a:avLst/>
          </a:prstGeom>
          <a:noFill/>
          <a:ln w="9525" cap="flat" cmpd="sng">
            <a:solidFill>
              <a:srgbClr val="0C57D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Google Shape;687;p73">
            <a:extLst>
              <a:ext uri="{FF2B5EF4-FFF2-40B4-BE49-F238E27FC236}">
                <a16:creationId xmlns:a16="http://schemas.microsoft.com/office/drawing/2014/main" id="{EF5079F0-3C42-FE60-3E88-5765CF62A465}"/>
              </a:ext>
            </a:extLst>
          </p:cNvPr>
          <p:cNvCxnSpPr/>
          <p:nvPr/>
        </p:nvCxnSpPr>
        <p:spPr>
          <a:xfrm rot="10800000">
            <a:off x="674509" y="2857032"/>
            <a:ext cx="344700" cy="0"/>
          </a:xfrm>
          <a:prstGeom prst="straightConnector1">
            <a:avLst/>
          </a:prstGeom>
          <a:noFill/>
          <a:ln w="9525" cap="flat" cmpd="sng">
            <a:solidFill>
              <a:srgbClr val="0C57D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" name="Google Shape;688;p73">
            <a:extLst>
              <a:ext uri="{FF2B5EF4-FFF2-40B4-BE49-F238E27FC236}">
                <a16:creationId xmlns:a16="http://schemas.microsoft.com/office/drawing/2014/main" id="{FAE351B6-3EA0-753D-5E1D-F48FC94E3157}"/>
              </a:ext>
            </a:extLst>
          </p:cNvPr>
          <p:cNvSpPr txBox="1"/>
          <p:nvPr/>
        </p:nvSpPr>
        <p:spPr>
          <a:xfrm>
            <a:off x="740309" y="1226525"/>
            <a:ext cx="2316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b="1" dirty="0">
                <a:solidFill>
                  <a:srgbClr val="0942A1"/>
                </a:solidFill>
                <a:latin typeface="+mj-lt"/>
                <a:ea typeface="Rubik"/>
                <a:cs typeface="Rubik"/>
                <a:sym typeface="Rubik"/>
              </a:rPr>
              <a:t>Proficiência em leitura</a:t>
            </a:r>
            <a:endParaRPr b="1" dirty="0">
              <a:solidFill>
                <a:srgbClr val="0942A1"/>
              </a:solidFill>
              <a:latin typeface="+mj-lt"/>
              <a:ea typeface="Rubik"/>
              <a:cs typeface="Rubik"/>
              <a:sym typeface="Rubik"/>
            </a:endParaRPr>
          </a:p>
        </p:txBody>
      </p:sp>
      <p:graphicFrame>
        <p:nvGraphicFramePr>
          <p:cNvPr id="30" name="Google Shape;689;p73">
            <a:extLst>
              <a:ext uri="{FF2B5EF4-FFF2-40B4-BE49-F238E27FC236}">
                <a16:creationId xmlns:a16="http://schemas.microsoft.com/office/drawing/2014/main" id="{AE54E2D9-A454-FBD1-0D44-045B000DFC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95170"/>
              </p:ext>
            </p:extLst>
          </p:nvPr>
        </p:nvGraphicFramePr>
        <p:xfrm>
          <a:off x="3201109" y="1547212"/>
          <a:ext cx="3575700" cy="164583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76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7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9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>
                          <a:latin typeface="Rubik"/>
                          <a:ea typeface="Rubik"/>
                          <a:cs typeface="Rubik"/>
                          <a:sym typeface="Rubik"/>
                        </a:rPr>
                        <a:t>📅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>
                          <a:solidFill>
                            <a:srgbClr val="0942A1"/>
                          </a:solidFill>
                          <a:latin typeface="Rubik"/>
                          <a:ea typeface="Rubik"/>
                          <a:cs typeface="Rubik"/>
                          <a:sym typeface="Rubik"/>
                        </a:rPr>
                        <a:t>1º teste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>
                          <a:solidFill>
                            <a:srgbClr val="0942A1"/>
                          </a:solidFill>
                          <a:latin typeface="Rubik"/>
                          <a:ea typeface="Rubik"/>
                          <a:cs typeface="Rubik"/>
                          <a:sym typeface="Rubik"/>
                        </a:rPr>
                        <a:t>2º teste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 dirty="0">
                          <a:solidFill>
                            <a:srgbClr val="0942A1"/>
                          </a:solidFill>
                          <a:latin typeface="Rubik"/>
                          <a:ea typeface="Rubik"/>
                          <a:cs typeface="Rubik"/>
                          <a:sym typeface="Rubik"/>
                        </a:rPr>
                        <a:t>3º teste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 dirty="0">
                          <a:solidFill>
                            <a:srgbClr val="0942A1"/>
                          </a:solidFill>
                          <a:latin typeface="Rubik"/>
                          <a:ea typeface="Rubik"/>
                          <a:cs typeface="Rubik"/>
                          <a:sym typeface="Rubik"/>
                        </a:rPr>
                        <a:t>2º ano, 3º ano e </a:t>
                      </a:r>
                      <a:r>
                        <a:rPr lang="pt-BR" sz="700" b="1" dirty="0">
                          <a:solidFill>
                            <a:srgbClr val="0942A1"/>
                          </a:solidFill>
                          <a:latin typeface="Rubik"/>
                          <a:ea typeface="Rubik"/>
                          <a:cs typeface="Rubik"/>
                          <a:sym typeface="Rubik"/>
                        </a:rPr>
                        <a:t>multisseriadas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dirty="0">
                          <a:latin typeface="Rubik"/>
                          <a:ea typeface="Rubik"/>
                          <a:cs typeface="Rubik"/>
                          <a:sym typeface="Rubik"/>
                        </a:rPr>
                        <a:t>23/02 a 27/02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>
                          <a:latin typeface="Rubik"/>
                          <a:ea typeface="Rubik"/>
                          <a:cs typeface="Rubik"/>
                          <a:sym typeface="Rubik"/>
                        </a:rPr>
                        <a:t>18/05 a 22/05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>
                          <a:latin typeface="Rubik"/>
                          <a:ea typeface="Rubik"/>
                          <a:cs typeface="Rubik"/>
                          <a:sym typeface="Rubik"/>
                        </a:rPr>
                        <a:t>28/09 a 02/10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 dirty="0">
                          <a:solidFill>
                            <a:srgbClr val="0942A1"/>
                          </a:solidFill>
                          <a:latin typeface="Rubik"/>
                          <a:ea typeface="Rubik"/>
                          <a:cs typeface="Rubik"/>
                          <a:sym typeface="Rubik"/>
                        </a:rPr>
                        <a:t>4º ano e 5º ano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>
                          <a:latin typeface="Rubik"/>
                          <a:ea typeface="Rubik"/>
                          <a:cs typeface="Rubik"/>
                          <a:sym typeface="Rubik"/>
                        </a:rPr>
                        <a:t>02/03 a 06/03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>
                          <a:latin typeface="Rubik"/>
                          <a:ea typeface="Rubik"/>
                          <a:cs typeface="Rubik"/>
                          <a:sym typeface="Rubik"/>
                        </a:rPr>
                        <a:t>25/05 a 29/05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dirty="0">
                          <a:latin typeface="Rubik"/>
                          <a:ea typeface="Rubik"/>
                          <a:cs typeface="Rubik"/>
                          <a:sym typeface="Rubik"/>
                        </a:rPr>
                        <a:t>05/10 a 09/10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2" name="Google Shape;669;p72">
            <a:extLst>
              <a:ext uri="{FF2B5EF4-FFF2-40B4-BE49-F238E27FC236}">
                <a16:creationId xmlns:a16="http://schemas.microsoft.com/office/drawing/2014/main" id="{D90249C1-379F-AAC5-89F8-A0F1D2C63EF4}"/>
              </a:ext>
            </a:extLst>
          </p:cNvPr>
          <p:cNvSpPr txBox="1"/>
          <p:nvPr/>
        </p:nvSpPr>
        <p:spPr>
          <a:xfrm>
            <a:off x="644134" y="3275139"/>
            <a:ext cx="6132673" cy="995503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D9D9D9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dk1"/>
                </a:solidFill>
                <a:latin typeface="+mj-lt"/>
                <a:ea typeface="Rubik"/>
                <a:cs typeface="Rubik"/>
                <a:sym typeface="Rubik"/>
              </a:rPr>
              <a:t>A cada teste, maior é a complexidade textual</a:t>
            </a:r>
          </a:p>
          <a:p>
            <a:pPr marL="285750" lvl="0" indent="-285750">
              <a:lnSpc>
                <a:spcPct val="115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dk1"/>
                </a:solidFill>
                <a:latin typeface="+mj-lt"/>
                <a:ea typeface="Rubik"/>
                <a:cs typeface="Rubik"/>
                <a:sym typeface="Rubik"/>
              </a:rPr>
              <a:t>Diagnóstico do nível de proficiência leitora dos estudantes</a:t>
            </a:r>
          </a:p>
        </p:txBody>
      </p: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DB1E4B5C-4498-A35A-5DC3-979BCE7DC951}"/>
              </a:ext>
            </a:extLst>
          </p:cNvPr>
          <p:cNvSpPr txBox="1"/>
          <p:nvPr/>
        </p:nvSpPr>
        <p:spPr>
          <a:xfrm>
            <a:off x="3783976" y="1197107"/>
            <a:ext cx="2735770" cy="325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b="1">
                <a:solidFill>
                  <a:srgbClr val="0942A1"/>
                </a:solidFill>
                <a:latin typeface="+mj-lt"/>
                <a:ea typeface="Rubik"/>
                <a:cs typeface="Rubik"/>
              </a:defRPr>
            </a:lvl1pPr>
          </a:lstStyle>
          <a:p>
            <a:r>
              <a:rPr lang="pt-BR" dirty="0"/>
              <a:t>Cronograma de aplicação </a:t>
            </a:r>
          </a:p>
        </p:txBody>
      </p:sp>
    </p:spTree>
    <p:extLst>
      <p:ext uri="{BB962C8B-B14F-4D97-AF65-F5344CB8AC3E}">
        <p14:creationId xmlns:p14="http://schemas.microsoft.com/office/powerpoint/2010/main" val="9296174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>
          <a:extLst>
            <a:ext uri="{FF2B5EF4-FFF2-40B4-BE49-F238E27FC236}">
              <a16:creationId xmlns:a16="http://schemas.microsoft.com/office/drawing/2014/main" id="{6713BEEE-E764-A635-9593-9C6742D0A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oogle Shape;30;p1">
            <a:extLst>
              <a:ext uri="{FF2B5EF4-FFF2-40B4-BE49-F238E27FC236}">
                <a16:creationId xmlns:a16="http://schemas.microsoft.com/office/drawing/2014/main" id="{6DE9A557-1E0E-FF05-BD91-5016A54EAAD0}"/>
              </a:ext>
            </a:extLst>
          </p:cNvPr>
          <p:cNvGrpSpPr/>
          <p:nvPr/>
        </p:nvGrpSpPr>
        <p:grpSpPr>
          <a:xfrm>
            <a:off x="-238332" y="-204083"/>
            <a:ext cx="9382332" cy="5347583"/>
            <a:chOff x="-238332" y="-204083"/>
            <a:chExt cx="9382332" cy="5347583"/>
          </a:xfrm>
        </p:grpSpPr>
        <p:sp>
          <p:nvSpPr>
            <p:cNvPr id="31" name="Google Shape;31;p1">
              <a:extLst>
                <a:ext uri="{FF2B5EF4-FFF2-40B4-BE49-F238E27FC236}">
                  <a16:creationId xmlns:a16="http://schemas.microsoft.com/office/drawing/2014/main" id="{0286B4C2-A0CB-972F-244F-7DD0E37E32AC}"/>
                </a:ext>
              </a:extLst>
            </p:cNvPr>
            <p:cNvSpPr/>
            <p:nvPr/>
          </p:nvSpPr>
          <p:spPr>
            <a:xfrm>
              <a:off x="0" y="2355726"/>
              <a:ext cx="9144000" cy="2787774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2" name="Google Shape;32;p1" descr="Logotipo&#10;&#10;Descrição gerada automaticamente">
              <a:extLst>
                <a:ext uri="{FF2B5EF4-FFF2-40B4-BE49-F238E27FC236}">
                  <a16:creationId xmlns:a16="http://schemas.microsoft.com/office/drawing/2014/main" id="{2D562D6B-5941-77A9-310B-A567B06BB4E7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t="10200"/>
            <a:stretch/>
          </p:blipFill>
          <p:spPr>
            <a:xfrm>
              <a:off x="2975" y="0"/>
              <a:ext cx="9141025" cy="46189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" name="Google Shape;33;p1">
              <a:extLst>
                <a:ext uri="{FF2B5EF4-FFF2-40B4-BE49-F238E27FC236}">
                  <a16:creationId xmlns:a16="http://schemas.microsoft.com/office/drawing/2014/main" id="{A97E7DE4-AF3F-05C5-CD32-BE0BE68B21DD}"/>
                </a:ext>
              </a:extLst>
            </p:cNvPr>
            <p:cNvSpPr/>
            <p:nvPr/>
          </p:nvSpPr>
          <p:spPr>
            <a:xfrm>
              <a:off x="1765176" y="1255068"/>
              <a:ext cx="3960440" cy="151216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4" name="Google Shape;34;p1" descr="Logotipo&#10;&#10;Descrição gerada automaticamente">
              <a:extLst>
                <a:ext uri="{FF2B5EF4-FFF2-40B4-BE49-F238E27FC236}">
                  <a16:creationId xmlns:a16="http://schemas.microsoft.com/office/drawing/2014/main" id="{14D7D7AE-0DF2-E023-A6F7-C156D971AB40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r="11613" b="19588"/>
            <a:stretch/>
          </p:blipFill>
          <p:spPr>
            <a:xfrm>
              <a:off x="-238332" y="-204083"/>
              <a:ext cx="2058147" cy="12766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Google Shape;35;p1" descr="Logotipo&#10;&#10;Descrição gerada automaticamente">
              <a:extLst>
                <a:ext uri="{FF2B5EF4-FFF2-40B4-BE49-F238E27FC236}">
                  <a16:creationId xmlns:a16="http://schemas.microsoft.com/office/drawing/2014/main" id="{A7685C49-3880-2BBC-716C-5CCF75B31310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587974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Google Shape;36;p1" descr="Logotipo&#10;&#10;Descrição gerada automaticamente">
              <a:extLst>
                <a:ext uri="{FF2B5EF4-FFF2-40B4-BE49-F238E27FC236}">
                  <a16:creationId xmlns:a16="http://schemas.microsoft.com/office/drawing/2014/main" id="{B3E0019E-6D46-2934-E6E8-F66516FDB07F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03998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37;p1" descr="Logotipo&#10;&#10;Descrição gerada automaticamente">
              <a:extLst>
                <a:ext uri="{FF2B5EF4-FFF2-40B4-BE49-F238E27FC236}">
                  <a16:creationId xmlns:a16="http://schemas.microsoft.com/office/drawing/2014/main" id="{204629BE-C2B7-2A6C-7F1E-5A0F765D032F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96562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" name="Google Shape;38;p1">
              <a:extLst>
                <a:ext uri="{FF2B5EF4-FFF2-40B4-BE49-F238E27FC236}">
                  <a16:creationId xmlns:a16="http://schemas.microsoft.com/office/drawing/2014/main" id="{DE9282D2-B16B-2B2C-7B5E-66105895E62C}"/>
                </a:ext>
              </a:extLst>
            </p:cNvPr>
            <p:cNvSpPr/>
            <p:nvPr/>
          </p:nvSpPr>
          <p:spPr>
            <a:xfrm>
              <a:off x="0" y="4227934"/>
              <a:ext cx="7452320" cy="915566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8" name="Google Shape;224;g3c340ca143f_0_1352">
            <a:extLst>
              <a:ext uri="{FF2B5EF4-FFF2-40B4-BE49-F238E27FC236}">
                <a16:creationId xmlns:a16="http://schemas.microsoft.com/office/drawing/2014/main" id="{FB84EAA6-5EE1-5A19-948D-CE8AC474E950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9498" y="55370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2024DE6-A8AB-E165-9F9B-A8B564F28EDC}"/>
              </a:ext>
            </a:extLst>
          </p:cNvPr>
          <p:cNvSpPr/>
          <p:nvPr/>
        </p:nvSpPr>
        <p:spPr>
          <a:xfrm>
            <a:off x="-144372" y="2499952"/>
            <a:ext cx="9425532" cy="3032167"/>
          </a:xfrm>
          <a:prstGeom prst="rect">
            <a:avLst/>
          </a:prstGeom>
          <a:ln w="12700">
            <a:miter lim="400000"/>
          </a:ln>
        </p:spPr>
        <p:txBody>
          <a:bodyPr wrap="square" lIns="72000" tIns="45719" rIns="45719" bIns="45719">
            <a:spAutoFit/>
          </a:bodyPr>
          <a:lstStyle/>
          <a:p>
            <a:pPr algn="ctr" defTabSz="914355" hangingPunct="0">
              <a:lnSpc>
                <a:spcPct val="150000"/>
              </a:lnSpc>
              <a:buClrTx/>
            </a:pPr>
            <a:endParaRPr lang="pt-BR" sz="20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Google Shape;39;p1">
            <a:extLst>
              <a:ext uri="{FF2B5EF4-FFF2-40B4-BE49-F238E27FC236}">
                <a16:creationId xmlns:a16="http://schemas.microsoft.com/office/drawing/2014/main" id="{56667FD7-787E-4E66-F307-6B46359239E2}"/>
              </a:ext>
            </a:extLst>
          </p:cNvPr>
          <p:cNvSpPr txBox="1"/>
          <p:nvPr/>
        </p:nvSpPr>
        <p:spPr>
          <a:xfrm>
            <a:off x="741018" y="1383194"/>
            <a:ext cx="7533032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2500"/>
              <a:defRPr/>
            </a:pPr>
            <a:r>
              <a:rPr lang="pt-BR" sz="3200" b="1" dirty="0">
                <a:solidFill>
                  <a:srgbClr val="FF0000"/>
                </a:solidFill>
                <a:latin typeface="+mj-lt"/>
                <a:ea typeface="Calibri"/>
                <a:cs typeface="Calibri"/>
                <a:sym typeface="Montserrat"/>
              </a:rPr>
              <a:t>Orientações para acompanhamento </a:t>
            </a:r>
          </a:p>
          <a:p>
            <a:pPr lvl="0" algn="ctr">
              <a:buSzPts val="2500"/>
              <a:defRPr/>
            </a:pPr>
            <a:r>
              <a:rPr lang="pt-BR" sz="3200" b="1" dirty="0">
                <a:solidFill>
                  <a:srgbClr val="FF0000"/>
                </a:solidFill>
                <a:latin typeface="+mj-lt"/>
                <a:ea typeface="Calibri"/>
                <a:cs typeface="Calibri"/>
                <a:sym typeface="Montserrat"/>
              </a:rPr>
              <a:t>e monitoramento do Programa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B9B93AC-D217-76D2-7A37-D349B24F36F0}"/>
              </a:ext>
            </a:extLst>
          </p:cNvPr>
          <p:cNvSpPr txBox="1"/>
          <p:nvPr/>
        </p:nvSpPr>
        <p:spPr>
          <a:xfrm>
            <a:off x="383085" y="2676378"/>
            <a:ext cx="7452319" cy="4969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wrap="square" lIns="72000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defTabSz="914355">
              <a:lnSpc>
                <a:spcPct val="150000"/>
              </a:lnSpc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endParaRPr lang="pt-BR" sz="2000" b="1">
              <a:solidFill>
                <a:schemeClr val="tx1"/>
              </a:solidFill>
              <a:latin typeface="+mj-lt"/>
              <a:sym typeface="Barlow Regular"/>
            </a:endParaRPr>
          </a:p>
        </p:txBody>
      </p:sp>
      <p:sp>
        <p:nvSpPr>
          <p:cNvPr id="5" name="Google Shape;259;p40">
            <a:extLst>
              <a:ext uri="{FF2B5EF4-FFF2-40B4-BE49-F238E27FC236}">
                <a16:creationId xmlns:a16="http://schemas.microsoft.com/office/drawing/2014/main" id="{A8EFE204-457E-8B08-C48A-379EE195E4D2}"/>
              </a:ext>
            </a:extLst>
          </p:cNvPr>
          <p:cNvSpPr/>
          <p:nvPr/>
        </p:nvSpPr>
        <p:spPr>
          <a:xfrm>
            <a:off x="640261" y="3670984"/>
            <a:ext cx="5874840" cy="1133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B4150"/>
              </a:buClr>
              <a:buSzPts val="917"/>
              <a:buFont typeface="Source Sans 3"/>
              <a:buNone/>
            </a:pPr>
            <a:r>
              <a:rPr lang="pt-BR" sz="2000" dirty="0">
                <a:solidFill>
                  <a:schemeClr val="dk1"/>
                </a:solidFill>
                <a:latin typeface="+mj-lt"/>
                <a:ea typeface="Montserrat"/>
                <a:cs typeface="Montserrat"/>
                <a:sym typeface="Montserrat"/>
              </a:rPr>
              <a:t>O monitoramento do Programa, de docentes e evolução dos estudantes tem o objetivo de apoiar ações pedagógicas concretas na sala de aula.</a:t>
            </a:r>
            <a:endParaRPr sz="2000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1256156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7E55D498-8AB8-79C5-0820-9B6388A07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44CFBB1A-86C7-88DD-8320-C9775F7D743D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0C76B874-F3C5-F8FF-27FE-71FC0C6F1CFB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3131BFA8-0A4E-9845-08B0-0C2B36C18A1D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B619BDC2-3B55-E52B-BB6E-6281EBC6C306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174626E3-9CBB-C95E-76BE-44F7EB84AD80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ACCF56DC-02C6-DF2E-22A4-B05086F695E0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C9D95495-4CA6-3379-9CAD-D74B6556CDCA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3" name="Google Shape;224;g3c340ca143f_0_1352">
            <a:extLst>
              <a:ext uri="{FF2B5EF4-FFF2-40B4-BE49-F238E27FC236}">
                <a16:creationId xmlns:a16="http://schemas.microsoft.com/office/drawing/2014/main" id="{E4EBD885-875C-7C1E-A437-C45D9F69E0E4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Espaço Reservado para Texto 1">
            <a:extLst>
              <a:ext uri="{FF2B5EF4-FFF2-40B4-BE49-F238E27FC236}">
                <a16:creationId xmlns:a16="http://schemas.microsoft.com/office/drawing/2014/main" id="{C115A69E-18C2-1771-8C21-55DA37F49A78}"/>
              </a:ext>
            </a:extLst>
          </p:cNvPr>
          <p:cNvSpPr txBox="1">
            <a:spLocks noGrp="1"/>
          </p:cNvSpPr>
          <p:nvPr/>
        </p:nvSpPr>
        <p:spPr>
          <a:xfrm>
            <a:off x="927265" y="475347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endParaRPr lang="pt-BR" sz="1913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CaixaDeTexto 5">
            <a:extLst>
              <a:ext uri="{FF2B5EF4-FFF2-40B4-BE49-F238E27FC236}">
                <a16:creationId xmlns:a16="http://schemas.microsoft.com/office/drawing/2014/main" id="{23BB25BD-72D6-CFF8-9901-98766843E889}"/>
              </a:ext>
            </a:extLst>
          </p:cNvPr>
          <p:cNvSpPr txBox="1"/>
          <p:nvPr/>
        </p:nvSpPr>
        <p:spPr>
          <a:xfrm>
            <a:off x="332146" y="781104"/>
            <a:ext cx="6280055" cy="523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45719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400">
                <a:solidFill>
                  <a:schemeClr val="tx1"/>
                </a:solidFill>
                <a:latin typeface="+mj-lt"/>
                <a:sym typeface="Barlow Regular"/>
              </a:rPr>
              <a:t>O monitoramento será feito de forma integrado, através de dados atualizados de Atribuição de aulas, Diário de Classe, Mapa Classe e Elefante Letrado. </a:t>
            </a:r>
          </a:p>
        </p:txBody>
      </p:sp>
      <p:sp>
        <p:nvSpPr>
          <p:cNvPr id="11" name="Google Shape;410;p11">
            <a:extLst>
              <a:ext uri="{FF2B5EF4-FFF2-40B4-BE49-F238E27FC236}">
                <a16:creationId xmlns:a16="http://schemas.microsoft.com/office/drawing/2014/main" id="{6A6036A0-0206-54C6-9579-1FCA86FB6903}"/>
              </a:ext>
            </a:extLst>
          </p:cNvPr>
          <p:cNvSpPr/>
          <p:nvPr/>
        </p:nvSpPr>
        <p:spPr>
          <a:xfrm>
            <a:off x="541696" y="1530165"/>
            <a:ext cx="1455539" cy="741197"/>
          </a:xfrm>
          <a:prstGeom prst="rect">
            <a:avLst/>
          </a:prstGeom>
          <a:noFill/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algn="ctr">
              <a:buClr>
                <a:srgbClr val="000000"/>
              </a:buClr>
              <a:buSzPts val="1400"/>
            </a:pPr>
            <a:r>
              <a:rPr lang="pt-BR" sz="1200" b="1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Atribuição</a:t>
            </a:r>
            <a:endParaRPr sz="1200" b="1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algn="ctr">
              <a:buClr>
                <a:schemeClr val="dk1"/>
              </a:buClr>
              <a:buSzPts val="1100"/>
            </a:pPr>
            <a:r>
              <a:rPr lang="pt-BR" sz="105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(Professor Tutor)  </a:t>
            </a:r>
            <a:endParaRPr sz="105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</p:txBody>
      </p:sp>
      <p:sp>
        <p:nvSpPr>
          <p:cNvPr id="12" name="Google Shape;413;p11">
            <a:extLst>
              <a:ext uri="{FF2B5EF4-FFF2-40B4-BE49-F238E27FC236}">
                <a16:creationId xmlns:a16="http://schemas.microsoft.com/office/drawing/2014/main" id="{C451D01F-CED2-5A47-FF2E-0BAC42D180E2}"/>
              </a:ext>
            </a:extLst>
          </p:cNvPr>
          <p:cNvSpPr/>
          <p:nvPr/>
        </p:nvSpPr>
        <p:spPr>
          <a:xfrm>
            <a:off x="541696" y="2413828"/>
            <a:ext cx="1455539" cy="1674469"/>
          </a:xfrm>
          <a:prstGeom prst="rect">
            <a:avLst/>
          </a:prstGeom>
          <a:noFill/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90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Indicação das turmas e grade horária que o Professor vai atuar</a:t>
            </a:r>
          </a:p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endParaRPr sz="90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90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Trava de quantidade de aulas atribuídas por turma</a:t>
            </a:r>
            <a:endParaRPr sz="90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</p:txBody>
      </p:sp>
      <p:sp>
        <p:nvSpPr>
          <p:cNvPr id="13" name="Google Shape;415;p11">
            <a:extLst>
              <a:ext uri="{FF2B5EF4-FFF2-40B4-BE49-F238E27FC236}">
                <a16:creationId xmlns:a16="http://schemas.microsoft.com/office/drawing/2014/main" id="{AC8ED524-0BE4-C636-2A2B-CA51772481B8}"/>
              </a:ext>
            </a:extLst>
          </p:cNvPr>
          <p:cNvSpPr/>
          <p:nvPr/>
        </p:nvSpPr>
        <p:spPr>
          <a:xfrm>
            <a:off x="2080018" y="1530165"/>
            <a:ext cx="1455539" cy="741197"/>
          </a:xfrm>
          <a:prstGeom prst="rect">
            <a:avLst/>
          </a:prstGeom>
          <a:noFill/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algn="ctr">
              <a:buClr>
                <a:srgbClr val="000000"/>
              </a:buClr>
              <a:buSzPts val="1400"/>
            </a:pPr>
            <a:r>
              <a:rPr lang="pt-BR" sz="1200" b="1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Diário de Classe </a:t>
            </a:r>
            <a:r>
              <a:rPr lang="pt-BR" sz="105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(Professores e Estudante)</a:t>
            </a:r>
            <a:endParaRPr sz="105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</p:txBody>
      </p:sp>
      <p:sp>
        <p:nvSpPr>
          <p:cNvPr id="14" name="Google Shape;416;p11">
            <a:extLst>
              <a:ext uri="{FF2B5EF4-FFF2-40B4-BE49-F238E27FC236}">
                <a16:creationId xmlns:a16="http://schemas.microsoft.com/office/drawing/2014/main" id="{4354B18F-0080-B17E-4D3F-E91FC21169B4}"/>
              </a:ext>
            </a:extLst>
          </p:cNvPr>
          <p:cNvSpPr/>
          <p:nvPr/>
        </p:nvSpPr>
        <p:spPr>
          <a:xfrm>
            <a:off x="2080018" y="2418510"/>
            <a:ext cx="1455539" cy="1674469"/>
          </a:xfrm>
          <a:prstGeom prst="rect">
            <a:avLst/>
          </a:prstGeom>
          <a:noFill/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90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Registro periódico dos estudantes tutorados  </a:t>
            </a:r>
          </a:p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endParaRPr lang="pt-BR" sz="90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90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Registro das atividades trabalhadas em aula</a:t>
            </a:r>
          </a:p>
        </p:txBody>
      </p:sp>
      <p:sp>
        <p:nvSpPr>
          <p:cNvPr id="15" name="Google Shape;417;p11">
            <a:extLst>
              <a:ext uri="{FF2B5EF4-FFF2-40B4-BE49-F238E27FC236}">
                <a16:creationId xmlns:a16="http://schemas.microsoft.com/office/drawing/2014/main" id="{02D8BFBC-5091-88D8-0EA6-F36551E1ABC2}"/>
              </a:ext>
            </a:extLst>
          </p:cNvPr>
          <p:cNvSpPr/>
          <p:nvPr/>
        </p:nvSpPr>
        <p:spPr>
          <a:xfrm>
            <a:off x="3618340" y="1530165"/>
            <a:ext cx="1455539" cy="736109"/>
          </a:xfrm>
          <a:prstGeom prst="rect">
            <a:avLst/>
          </a:prstGeom>
          <a:noFill/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algn="ctr">
              <a:buClr>
                <a:srgbClr val="000000"/>
              </a:buClr>
              <a:buSzPts val="1400"/>
            </a:pPr>
            <a:r>
              <a:rPr lang="pt-BR" sz="1200" b="1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Mapa Classe e Elefante Letrado</a:t>
            </a:r>
            <a:endParaRPr sz="1200" b="1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algn="ctr">
              <a:buClr>
                <a:schemeClr val="dk1"/>
              </a:buClr>
              <a:buSzPts val="1100"/>
            </a:pPr>
            <a:r>
              <a:rPr lang="pt-BR" sz="105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(Estudante)</a:t>
            </a:r>
            <a:endParaRPr sz="105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</p:txBody>
      </p:sp>
      <p:sp>
        <p:nvSpPr>
          <p:cNvPr id="16" name="Google Shape;418;p11">
            <a:extLst>
              <a:ext uri="{FF2B5EF4-FFF2-40B4-BE49-F238E27FC236}">
                <a16:creationId xmlns:a16="http://schemas.microsoft.com/office/drawing/2014/main" id="{5C2D0FA0-260B-21FE-2F7E-AB8A7700B21E}"/>
              </a:ext>
            </a:extLst>
          </p:cNvPr>
          <p:cNvSpPr/>
          <p:nvPr/>
        </p:nvSpPr>
        <p:spPr>
          <a:xfrm>
            <a:off x="3618340" y="2413813"/>
            <a:ext cx="1455539" cy="1674469"/>
          </a:xfrm>
          <a:prstGeom prst="rect">
            <a:avLst/>
          </a:prstGeom>
          <a:noFill/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90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Indicação dos estudantes a serem tutorados</a:t>
            </a:r>
          </a:p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endParaRPr lang="pt-BR" sz="90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90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Indicação da Evolução entre os ciclos de sondagem</a:t>
            </a:r>
          </a:p>
        </p:txBody>
      </p:sp>
      <p:sp>
        <p:nvSpPr>
          <p:cNvPr id="17" name="Google Shape;419;p11">
            <a:extLst>
              <a:ext uri="{FF2B5EF4-FFF2-40B4-BE49-F238E27FC236}">
                <a16:creationId xmlns:a16="http://schemas.microsoft.com/office/drawing/2014/main" id="{3D8CBEDF-E897-F90A-88C0-4BA7DF5CA841}"/>
              </a:ext>
            </a:extLst>
          </p:cNvPr>
          <p:cNvSpPr/>
          <p:nvPr/>
        </p:nvSpPr>
        <p:spPr>
          <a:xfrm>
            <a:off x="5156662" y="1530165"/>
            <a:ext cx="1455539" cy="732075"/>
          </a:xfrm>
          <a:prstGeom prst="rect">
            <a:avLst/>
          </a:prstGeom>
          <a:noFill/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algn="ctr">
              <a:buClr>
                <a:srgbClr val="000000"/>
              </a:buClr>
              <a:buSzPts val="1400"/>
            </a:pPr>
            <a:r>
              <a:rPr lang="pt-BR" sz="1200" b="1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Plataforma </a:t>
            </a:r>
            <a:endParaRPr sz="1200" b="1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algn="ctr">
              <a:buClr>
                <a:srgbClr val="000000"/>
              </a:buClr>
              <a:buSzPts val="1400"/>
            </a:pPr>
            <a:r>
              <a:rPr lang="pt-BR" sz="1200" b="1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Escola Total</a:t>
            </a:r>
            <a:endParaRPr sz="1200" b="1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algn="ctr">
              <a:buClr>
                <a:srgbClr val="000000"/>
              </a:buClr>
              <a:buSzPts val="1100"/>
            </a:pPr>
            <a:r>
              <a:rPr lang="pt-BR" sz="90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(Visão geral do Programa)</a:t>
            </a:r>
            <a:endParaRPr sz="90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</p:txBody>
      </p:sp>
      <p:sp>
        <p:nvSpPr>
          <p:cNvPr id="18" name="Google Shape;420;p11">
            <a:extLst>
              <a:ext uri="{FF2B5EF4-FFF2-40B4-BE49-F238E27FC236}">
                <a16:creationId xmlns:a16="http://schemas.microsoft.com/office/drawing/2014/main" id="{947918C9-0E0B-73D3-D046-ABFB2D6CF947}"/>
              </a:ext>
            </a:extLst>
          </p:cNvPr>
          <p:cNvSpPr/>
          <p:nvPr/>
        </p:nvSpPr>
        <p:spPr>
          <a:xfrm>
            <a:off x="5156662" y="2410050"/>
            <a:ext cx="1455539" cy="1674469"/>
          </a:xfrm>
          <a:prstGeom prst="rect">
            <a:avLst/>
          </a:prstGeom>
          <a:noFill/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90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Acesso aos painéis com os dados do programa atualizados</a:t>
            </a:r>
          </a:p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endParaRPr lang="pt-BR" sz="90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158752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90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Acompanhamento estratégico dos estudantes e turmas</a:t>
            </a:r>
            <a:endParaRPr lang="pt-BR" sz="90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320" name="Image" descr="Image">
            <a:extLst>
              <a:ext uri="{FF2B5EF4-FFF2-40B4-BE49-F238E27FC236}">
                <a16:creationId xmlns:a16="http://schemas.microsoft.com/office/drawing/2014/main" id="{B21CD4D3-F239-A8A7-C827-6565F75CB1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152" y="3427194"/>
            <a:ext cx="140997" cy="157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1" name="Image" descr="Image">
            <a:extLst>
              <a:ext uri="{FF2B5EF4-FFF2-40B4-BE49-F238E27FC236}">
                <a16:creationId xmlns:a16="http://schemas.microsoft.com/office/drawing/2014/main" id="{EF40F159-6858-34DC-0222-8E69AE0A46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152" y="2844991"/>
            <a:ext cx="140997" cy="157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2" name="Image" descr="Image">
            <a:extLst>
              <a:ext uri="{FF2B5EF4-FFF2-40B4-BE49-F238E27FC236}">
                <a16:creationId xmlns:a16="http://schemas.microsoft.com/office/drawing/2014/main" id="{BCAF38D8-2442-910B-0E71-86C0B3145E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0518" y="3427194"/>
            <a:ext cx="140997" cy="157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3" name="Image" descr="Image">
            <a:extLst>
              <a:ext uri="{FF2B5EF4-FFF2-40B4-BE49-F238E27FC236}">
                <a16:creationId xmlns:a16="http://schemas.microsoft.com/office/drawing/2014/main" id="{9438050D-D927-530E-FC8B-84D2B7030F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0517" y="2844991"/>
            <a:ext cx="140997" cy="157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4" name="Image" descr="Image">
            <a:extLst>
              <a:ext uri="{FF2B5EF4-FFF2-40B4-BE49-F238E27FC236}">
                <a16:creationId xmlns:a16="http://schemas.microsoft.com/office/drawing/2014/main" id="{6A95C0CC-A192-E552-911A-1A0B1EFE1C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0481" y="3348295"/>
            <a:ext cx="140997" cy="157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5" name="Image" descr="Image">
            <a:extLst>
              <a:ext uri="{FF2B5EF4-FFF2-40B4-BE49-F238E27FC236}">
                <a16:creationId xmlns:a16="http://schemas.microsoft.com/office/drawing/2014/main" id="{EDF7AE9F-8862-3316-70EE-DD1052E345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0480" y="2766092"/>
            <a:ext cx="140997" cy="157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6" name="Image" descr="Image">
            <a:extLst>
              <a:ext uri="{FF2B5EF4-FFF2-40B4-BE49-F238E27FC236}">
                <a16:creationId xmlns:a16="http://schemas.microsoft.com/office/drawing/2014/main" id="{DB6B948A-4AD0-1C24-2637-D914A1792C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3531" y="3348295"/>
            <a:ext cx="140997" cy="157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7" name="Image" descr="Image">
            <a:extLst>
              <a:ext uri="{FF2B5EF4-FFF2-40B4-BE49-F238E27FC236}">
                <a16:creationId xmlns:a16="http://schemas.microsoft.com/office/drawing/2014/main" id="{84268295-FC34-0129-9E21-706E520B11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3530" y="2766092"/>
            <a:ext cx="140997" cy="157798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B8EC856-8102-ADDF-F371-BAEC6F943558}"/>
              </a:ext>
            </a:extLst>
          </p:cNvPr>
          <p:cNvSpPr txBox="1">
            <a:spLocks noGrp="1"/>
          </p:cNvSpPr>
          <p:nvPr/>
        </p:nvSpPr>
        <p:spPr>
          <a:xfrm>
            <a:off x="227615" y="323382"/>
            <a:ext cx="5639786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Frentes de monitoramento:</a:t>
            </a:r>
          </a:p>
        </p:txBody>
      </p:sp>
    </p:spTree>
    <p:extLst>
      <p:ext uri="{BB962C8B-B14F-4D97-AF65-F5344CB8AC3E}">
        <p14:creationId xmlns:p14="http://schemas.microsoft.com/office/powerpoint/2010/main" val="334760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83E3E789-9E85-E51E-137E-A7575A774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50481120-F144-557F-3C7A-530D19A33ADD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EA5635F3-63FE-352D-08A8-234A2FE912D1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75CD5BB8-7754-034D-D1DE-F18EE33A6DE4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5860F10A-FBEC-849A-48C6-DA9533C9458C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6E1819C6-EF2B-D0C3-B4D5-669E72D62EB4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46508A03-0DFD-6866-4E9C-17C170F44E08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F629D364-4932-104A-5AD9-960F6A476E23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4" name="Google Shape;363;p6">
            <a:extLst>
              <a:ext uri="{FF2B5EF4-FFF2-40B4-BE49-F238E27FC236}">
                <a16:creationId xmlns:a16="http://schemas.microsoft.com/office/drawing/2014/main" id="{D7811F07-80A2-CDE5-411C-2863F9C59ADD}"/>
              </a:ext>
            </a:extLst>
          </p:cNvPr>
          <p:cNvSpPr/>
          <p:nvPr/>
        </p:nvSpPr>
        <p:spPr>
          <a:xfrm>
            <a:off x="330289" y="968655"/>
            <a:ext cx="2007882" cy="3206190"/>
          </a:xfrm>
          <a:prstGeom prst="rect">
            <a:avLst/>
          </a:prstGeom>
          <a:noFill/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algn="l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105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Novo Card na sessão “</a:t>
            </a:r>
            <a:r>
              <a:rPr lang="pt-BR" sz="1050" b="1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Aulas de Projetos e Modalidades</a:t>
            </a:r>
            <a:r>
              <a:rPr lang="pt-BR" sz="105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”</a:t>
            </a:r>
            <a:endParaRPr sz="105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457206">
              <a:lnSpc>
                <a:spcPct val="115000"/>
              </a:lnSpc>
              <a:buSzPts val="1100"/>
            </a:pPr>
            <a:endParaRPr sz="105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457206" indent="-298454">
              <a:lnSpc>
                <a:spcPct val="115000"/>
              </a:lnSpc>
              <a:buClr>
                <a:schemeClr val="dk1"/>
              </a:buClr>
              <a:buSzPts val="1100"/>
              <a:buFont typeface="Montserrat"/>
              <a:buChar char="●"/>
            </a:pPr>
            <a:r>
              <a:rPr lang="pt-BR" sz="105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Agora o Professor Tutor terá um projeto de tutoria atribuído e visível no Diário de Classe, sistema que já é de seu conhecimento. </a:t>
            </a:r>
            <a:endParaRPr sz="105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457206">
              <a:lnSpc>
                <a:spcPct val="115000"/>
              </a:lnSpc>
              <a:buSzPts val="1100"/>
            </a:pPr>
            <a:endParaRPr sz="105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457206" indent="-298454">
              <a:lnSpc>
                <a:spcPct val="115000"/>
              </a:lnSpc>
              <a:buClr>
                <a:schemeClr val="dk1"/>
              </a:buClr>
              <a:buSzPts val="1100"/>
              <a:buFont typeface="Montserrat"/>
              <a:buChar char="●"/>
            </a:pPr>
            <a:r>
              <a:rPr lang="pt-BR" sz="105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Tanto o card de projetos quanto o das aulas regulares serão disponibilizados para os docentes que tiverem essas aulas.</a:t>
            </a:r>
            <a:endParaRPr sz="105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</p:txBody>
      </p:sp>
      <p:pic>
        <p:nvPicPr>
          <p:cNvPr id="5" name="Google Shape;364;p6">
            <a:extLst>
              <a:ext uri="{FF2B5EF4-FFF2-40B4-BE49-F238E27FC236}">
                <a16:creationId xmlns:a16="http://schemas.microsoft.com/office/drawing/2014/main" id="{E6FA29F5-8C37-4CE2-349D-EEDFB03A5E0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3266" r="26176" b="6322"/>
          <a:stretch/>
        </p:blipFill>
        <p:spPr>
          <a:xfrm>
            <a:off x="2498906" y="824173"/>
            <a:ext cx="4464843" cy="3514722"/>
          </a:xfrm>
          <a:prstGeom prst="rect">
            <a:avLst/>
          </a:prstGeom>
          <a:noFill/>
          <a:ln w="9525" cap="flat" cmpd="sng">
            <a:solidFill>
              <a:schemeClr val="tx2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6" name="Conector reto 5">
            <a:extLst>
              <a:ext uri="{FF2B5EF4-FFF2-40B4-BE49-F238E27FC236}">
                <a16:creationId xmlns:a16="http://schemas.microsoft.com/office/drawing/2014/main" id="{20727935-F56F-5513-F9D2-8FE29743ECD8}"/>
              </a:ext>
            </a:extLst>
          </p:cNvPr>
          <p:cNvCxnSpPr>
            <a:cxnSpLocks/>
          </p:cNvCxnSpPr>
          <p:nvPr/>
        </p:nvCxnSpPr>
        <p:spPr>
          <a:xfrm flipH="1">
            <a:off x="2338171" y="2002889"/>
            <a:ext cx="1793081" cy="0"/>
          </a:xfrm>
          <a:prstGeom prst="line">
            <a:avLst/>
          </a:prstGeom>
          <a:ln w="285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7" name="Retângulo 6">
            <a:extLst>
              <a:ext uri="{FF2B5EF4-FFF2-40B4-BE49-F238E27FC236}">
                <a16:creationId xmlns:a16="http://schemas.microsoft.com/office/drawing/2014/main" id="{688AE9ED-6B0C-AFB4-959D-41CE895609FE}"/>
              </a:ext>
            </a:extLst>
          </p:cNvPr>
          <p:cNvSpPr/>
          <p:nvPr/>
        </p:nvSpPr>
        <p:spPr>
          <a:xfrm>
            <a:off x="4131252" y="1656770"/>
            <a:ext cx="2300288" cy="173124"/>
          </a:xfrm>
          <a:prstGeom prst="rect">
            <a:avLst/>
          </a:prstGeom>
          <a:noFill/>
          <a:ln w="9525" cap="flat">
            <a:solidFill>
              <a:schemeClr val="tx2">
                <a:lumMod val="40000"/>
                <a:lumOff val="60000"/>
              </a:schemeClr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algn="ctr" defTabSz="309563" hangingPunct="0">
              <a:buClrTx/>
            </a:pPr>
            <a:endParaRPr lang="pt-BR" sz="1125">
              <a:solidFill>
                <a:schemeClr val="tx1"/>
              </a:solidFill>
              <a:latin typeface="+mj-lt"/>
              <a:ea typeface="+mn-ea"/>
              <a:cs typeface="+mn-cs"/>
              <a:sym typeface="Helvetica"/>
            </a:endParaRPr>
          </a:p>
        </p:txBody>
      </p:sp>
      <p:sp>
        <p:nvSpPr>
          <p:cNvPr id="9" name="Espaço Reservado para Texto 1">
            <a:extLst>
              <a:ext uri="{FF2B5EF4-FFF2-40B4-BE49-F238E27FC236}">
                <a16:creationId xmlns:a16="http://schemas.microsoft.com/office/drawing/2014/main" id="{01D281BB-72C6-9E8E-312E-767FE3FE0545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Diário de Classe e Professor Tutor </a:t>
            </a:r>
          </a:p>
        </p:txBody>
      </p:sp>
      <p:pic>
        <p:nvPicPr>
          <p:cNvPr id="3" name="Google Shape;224;g3c340ca143f_0_1352">
            <a:extLst>
              <a:ext uri="{FF2B5EF4-FFF2-40B4-BE49-F238E27FC236}">
                <a16:creationId xmlns:a16="http://schemas.microsoft.com/office/drawing/2014/main" id="{CF9DA968-1809-8EC7-689D-D281C0206473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9209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DC05F934-7E6C-B705-979E-166B8149EA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539BD7DE-F9F8-CEC5-ACE1-306456D09824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4A79C379-3633-6559-1175-6F629A528425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FA0F3EA5-32B4-E496-E7E3-9D6E12C61984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B03825CC-A9AC-EA94-08AC-00CC585FFA89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B2DD4971-C775-2F7C-93DF-EA9B719E1725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4F2B6064-03F1-3FB3-13E9-293AF3276040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68EA6EA6-5DD2-8C19-89CD-E8ED96A53255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5" name="Google Shape;372;p7">
            <a:extLst>
              <a:ext uri="{FF2B5EF4-FFF2-40B4-BE49-F238E27FC236}">
                <a16:creationId xmlns:a16="http://schemas.microsoft.com/office/drawing/2014/main" id="{BA832655-9ACF-1407-5F9C-F8410BC133B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701" t="3014" r="8248" b="44367"/>
          <a:stretch/>
        </p:blipFill>
        <p:spPr>
          <a:xfrm>
            <a:off x="312131" y="894687"/>
            <a:ext cx="6804776" cy="2558384"/>
          </a:xfrm>
          <a:prstGeom prst="rect">
            <a:avLst/>
          </a:prstGeom>
          <a:noFill/>
          <a:ln w="9525" cap="flat" cmpd="sng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8" name="Google Shape;373;p7">
            <a:extLst>
              <a:ext uri="{FF2B5EF4-FFF2-40B4-BE49-F238E27FC236}">
                <a16:creationId xmlns:a16="http://schemas.microsoft.com/office/drawing/2014/main" id="{6DEBA062-DD93-2B65-0B7E-D9A895D444F4}"/>
              </a:ext>
            </a:extLst>
          </p:cNvPr>
          <p:cNvSpPr/>
          <p:nvPr/>
        </p:nvSpPr>
        <p:spPr>
          <a:xfrm rot="-5400000">
            <a:off x="3583571" y="1095450"/>
            <a:ext cx="261896" cy="4122292"/>
          </a:xfrm>
          <a:prstGeom prst="leftBrace">
            <a:avLst>
              <a:gd name="adj1" fmla="val 15348"/>
              <a:gd name="adj2" fmla="val 47649"/>
            </a:avLst>
          </a:prstGeom>
          <a:noFill/>
          <a:ln w="38100" cap="flat" cmpd="sng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endParaRPr>
              <a:solidFill>
                <a:schemeClr val="tx1"/>
              </a:solidFill>
            </a:endParaRPr>
          </a:p>
        </p:txBody>
      </p:sp>
      <p:sp>
        <p:nvSpPr>
          <p:cNvPr id="9" name="Google Shape;374;p7">
            <a:extLst>
              <a:ext uri="{FF2B5EF4-FFF2-40B4-BE49-F238E27FC236}">
                <a16:creationId xmlns:a16="http://schemas.microsoft.com/office/drawing/2014/main" id="{3622200D-B4ED-717F-172E-6F1593E2A5FD}"/>
              </a:ext>
            </a:extLst>
          </p:cNvPr>
          <p:cNvSpPr/>
          <p:nvPr/>
        </p:nvSpPr>
        <p:spPr>
          <a:xfrm>
            <a:off x="482341" y="3576207"/>
            <a:ext cx="6099266" cy="849149"/>
          </a:xfrm>
          <a:prstGeom prst="rect">
            <a:avLst/>
          </a:prstGeom>
          <a:noFill/>
          <a:ln w="10075" cap="flat" cmpd="sng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algn="l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1050" b="1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Visualização dos grupo de turmas</a:t>
            </a:r>
            <a:endParaRPr sz="1050" b="1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457206" indent="-298454">
              <a:lnSpc>
                <a:spcPct val="115000"/>
              </a:lnSpc>
              <a:buClr>
                <a:schemeClr val="dk1"/>
              </a:buClr>
              <a:buSzPts val="1100"/>
              <a:buFont typeface="Montserrat"/>
              <a:buChar char="●"/>
            </a:pPr>
            <a:r>
              <a:rPr lang="pt-BR" sz="105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Nesta seção, o docente pode visualizar todas as turmas que lhe foram atribuídas.</a:t>
            </a:r>
            <a:endParaRPr sz="105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pPr marL="457206" indent="-298454">
              <a:lnSpc>
                <a:spcPct val="115000"/>
              </a:lnSpc>
              <a:buClr>
                <a:schemeClr val="dk1"/>
              </a:buClr>
              <a:buSzPts val="1100"/>
              <a:buFont typeface="Montserrat"/>
              <a:buChar char="●"/>
            </a:pPr>
            <a:r>
              <a:rPr lang="pt-BR" sz="1050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Cada cartão (card) exibirá um resumo da turma, contendo informações essenciais como o nome, o período de vigência e o tipo de ensino.</a:t>
            </a:r>
            <a:endParaRPr sz="1050" dirty="0">
              <a:solidFill>
                <a:schemeClr val="tx1"/>
              </a:solidFill>
              <a:latin typeface="+mj-lt"/>
              <a:ea typeface="Montserrat"/>
              <a:cs typeface="Montserrat"/>
              <a:sym typeface="Montserrat"/>
            </a:endParaRPr>
          </a:p>
        </p:txBody>
      </p:sp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914A13A2-08F8-E7FB-B9A1-7993D9279DBE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Diário de Classe e Professor Tutor </a:t>
            </a:r>
          </a:p>
        </p:txBody>
      </p:sp>
      <p:pic>
        <p:nvPicPr>
          <p:cNvPr id="3" name="Google Shape;224;g3c340ca143f_0_1352">
            <a:extLst>
              <a:ext uri="{FF2B5EF4-FFF2-40B4-BE49-F238E27FC236}">
                <a16:creationId xmlns:a16="http://schemas.microsoft.com/office/drawing/2014/main" id="{973D0208-A57F-3F83-3413-044CAE799993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6638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C3C5003D-858A-7DB5-B035-07414E7E9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29191D91-58DF-777A-11B2-729E839D9777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6CD0D3B3-A870-52EF-2282-58984EB727E4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8D91AC2F-001D-69A8-6374-82156CE0FD97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A5DC55FD-C655-EA1E-BC05-D6C322A2B2EE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2C8C89AB-FE49-8B9D-42E3-AAE6DD1EC635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C9A3390D-BEA0-927A-6483-6856F2B7FDB1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1664CE65-D8BF-9C05-0BAC-209E4618AEC4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5" name="Google Shape;381;p8">
            <a:extLst>
              <a:ext uri="{FF2B5EF4-FFF2-40B4-BE49-F238E27FC236}">
                <a16:creationId xmlns:a16="http://schemas.microsoft.com/office/drawing/2014/main" id="{B0B38206-074B-7AA4-D5A5-4A35F99200F3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2109" t="950" r="8081" b="47696"/>
          <a:stretch/>
        </p:blipFill>
        <p:spPr>
          <a:xfrm>
            <a:off x="1451464" y="759267"/>
            <a:ext cx="5424792" cy="4077217"/>
          </a:xfrm>
          <a:prstGeom prst="rect">
            <a:avLst/>
          </a:prstGeom>
          <a:noFill/>
          <a:ln w="9525" cap="flat" cmpd="sng">
            <a:solidFill>
              <a:schemeClr val="tx2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2" name="Google Shape;373;p7">
            <a:extLst>
              <a:ext uri="{FF2B5EF4-FFF2-40B4-BE49-F238E27FC236}">
                <a16:creationId xmlns:a16="http://schemas.microsoft.com/office/drawing/2014/main" id="{210F7117-DF56-72C3-20B2-1FB175A68869}"/>
              </a:ext>
            </a:extLst>
          </p:cNvPr>
          <p:cNvSpPr/>
          <p:nvPr/>
        </p:nvSpPr>
        <p:spPr>
          <a:xfrm>
            <a:off x="2036392" y="2538156"/>
            <a:ext cx="261896" cy="2093284"/>
          </a:xfrm>
          <a:prstGeom prst="leftBrace">
            <a:avLst>
              <a:gd name="adj1" fmla="val 15348"/>
              <a:gd name="adj2" fmla="val 50379"/>
            </a:avLst>
          </a:prstGeom>
          <a:noFill/>
          <a:ln w="38100" cap="flat" cmpd="sng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endParaRPr>
              <a:solidFill>
                <a:schemeClr val="tx1"/>
              </a:solidFill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D902ED54-E428-A20A-1255-05CD100B5045}"/>
              </a:ext>
            </a:extLst>
          </p:cNvPr>
          <p:cNvCxnSpPr>
            <a:cxnSpLocks/>
          </p:cNvCxnSpPr>
          <p:nvPr/>
        </p:nvCxnSpPr>
        <p:spPr>
          <a:xfrm flipH="1">
            <a:off x="1308628" y="3590852"/>
            <a:ext cx="754835" cy="0"/>
          </a:xfrm>
          <a:prstGeom prst="line">
            <a:avLst/>
          </a:prstGeom>
          <a:ln w="381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7" name="Google Shape;386;p8">
            <a:extLst>
              <a:ext uri="{FF2B5EF4-FFF2-40B4-BE49-F238E27FC236}">
                <a16:creationId xmlns:a16="http://schemas.microsoft.com/office/drawing/2014/main" id="{300CBFD2-B91A-0714-1F56-E7CFCC393003}"/>
              </a:ext>
            </a:extLst>
          </p:cNvPr>
          <p:cNvSpPr/>
          <p:nvPr/>
        </p:nvSpPr>
        <p:spPr>
          <a:xfrm>
            <a:off x="6116072" y="1264108"/>
            <a:ext cx="2929032" cy="848226"/>
          </a:xfrm>
          <a:prstGeom prst="rect">
            <a:avLst/>
          </a:prstGeom>
          <a:solidFill>
            <a:schemeClr val="bg1"/>
          </a:solidFill>
          <a:ln w="100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 algn="l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pt-BR" sz="1050" b="1" dirty="0">
                <a:solidFill>
                  <a:schemeClr val="tx1"/>
                </a:solidFill>
                <a:latin typeface="+mj-lt"/>
                <a:sym typeface="Montserrat"/>
              </a:rPr>
              <a:t>Lista da turma</a:t>
            </a:r>
            <a:endParaRPr sz="1050" b="1" dirty="0">
              <a:solidFill>
                <a:schemeClr val="tx1"/>
              </a:solidFill>
              <a:latin typeface="+mj-lt"/>
              <a:sym typeface="Montserrat"/>
            </a:endParaRPr>
          </a:p>
          <a:p>
            <a:pPr algn="l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pt-BR" sz="1050" dirty="0">
                <a:solidFill>
                  <a:schemeClr val="tx1"/>
                </a:solidFill>
                <a:latin typeface="+mj-lt"/>
                <a:sym typeface="Montserrat"/>
              </a:rPr>
              <a:t>Para cada lançamento, o docente poderá indicar até 6 estudantes da turma foram tutorados na respectiva aula.</a:t>
            </a:r>
            <a:endParaRPr sz="1050" dirty="0">
              <a:solidFill>
                <a:schemeClr val="tx1"/>
              </a:solidFill>
              <a:latin typeface="+mj-lt"/>
              <a:sym typeface="Montserrat"/>
            </a:endParaRPr>
          </a:p>
        </p:txBody>
      </p: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B553F332-EDF5-9F53-3D71-41FDB29D8516}"/>
              </a:ext>
            </a:extLst>
          </p:cNvPr>
          <p:cNvCxnSpPr>
            <a:cxnSpLocks/>
          </p:cNvCxnSpPr>
          <p:nvPr/>
        </p:nvCxnSpPr>
        <p:spPr>
          <a:xfrm flipV="1">
            <a:off x="5567663" y="1755147"/>
            <a:ext cx="488722" cy="377363"/>
          </a:xfrm>
          <a:prstGeom prst="line">
            <a:avLst/>
          </a:prstGeom>
          <a:ln w="285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" name="Google Shape;382;p8">
            <a:extLst>
              <a:ext uri="{FF2B5EF4-FFF2-40B4-BE49-F238E27FC236}">
                <a16:creationId xmlns:a16="http://schemas.microsoft.com/office/drawing/2014/main" id="{71E50408-B9DF-94E5-54FE-EC529674A81F}"/>
              </a:ext>
            </a:extLst>
          </p:cNvPr>
          <p:cNvSpPr/>
          <p:nvPr/>
        </p:nvSpPr>
        <p:spPr>
          <a:xfrm>
            <a:off x="74357" y="759267"/>
            <a:ext cx="1259424" cy="3771900"/>
          </a:xfrm>
          <a:prstGeom prst="rect">
            <a:avLst/>
          </a:prstGeom>
          <a:noFill/>
          <a:ln w="10075" cap="flat" cmpd="sng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475" tIns="96475" rIns="96475" bIns="96475" anchor="ctr" anchorCtr="0">
            <a:noAutofit/>
          </a:bodyPr>
          <a:lstStyle/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1050" b="1" dirty="0">
                <a:solidFill>
                  <a:schemeClr val="tx1"/>
                </a:solidFill>
                <a:latin typeface="+mj-lt"/>
                <a:sym typeface="Montserrat"/>
              </a:rPr>
              <a:t>Visualização da turma específica</a:t>
            </a:r>
            <a:endParaRPr sz="1050" b="1" dirty="0">
              <a:solidFill>
                <a:schemeClr val="tx1"/>
              </a:solidFill>
              <a:latin typeface="+mj-lt"/>
              <a:sym typeface="Montserrat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endParaRPr sz="1050" dirty="0">
              <a:solidFill>
                <a:schemeClr val="tx1"/>
              </a:solidFill>
              <a:latin typeface="+mj-lt"/>
              <a:sym typeface="Montserrat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1050" dirty="0">
                <a:solidFill>
                  <a:schemeClr val="tx1"/>
                </a:solidFill>
                <a:latin typeface="+mj-lt"/>
                <a:sym typeface="Montserrat"/>
              </a:rPr>
              <a:t>O docente poderá visualizar os dias e horários atribuídos da turma, e preencher os campos disponíveis, incluindo um resumo das aulas, atividades ou outras informações relevantes dos estudantes</a:t>
            </a:r>
            <a:endParaRPr sz="105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18DF88E6-FEDD-9A08-5218-D338DC199B96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Diário de Classe e Professor Tutor </a:t>
            </a:r>
          </a:p>
        </p:txBody>
      </p:sp>
    </p:spTree>
    <p:extLst>
      <p:ext uri="{BB962C8B-B14F-4D97-AF65-F5344CB8AC3E}">
        <p14:creationId xmlns:p14="http://schemas.microsoft.com/office/powerpoint/2010/main" val="3924222704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>
          <a:extLst>
            <a:ext uri="{FF2B5EF4-FFF2-40B4-BE49-F238E27FC236}">
              <a16:creationId xmlns:a16="http://schemas.microsoft.com/office/drawing/2014/main" id="{0753917A-535C-D785-6E78-8D393D539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oogle Shape;30;p1">
            <a:extLst>
              <a:ext uri="{FF2B5EF4-FFF2-40B4-BE49-F238E27FC236}">
                <a16:creationId xmlns:a16="http://schemas.microsoft.com/office/drawing/2014/main" id="{C882B895-F458-0ECD-08B2-2F3A8C65F7C2}"/>
              </a:ext>
            </a:extLst>
          </p:cNvPr>
          <p:cNvGrpSpPr/>
          <p:nvPr/>
        </p:nvGrpSpPr>
        <p:grpSpPr>
          <a:xfrm>
            <a:off x="-238332" y="-204083"/>
            <a:ext cx="9382332" cy="5347583"/>
            <a:chOff x="-238332" y="-204083"/>
            <a:chExt cx="9382332" cy="5347583"/>
          </a:xfrm>
        </p:grpSpPr>
        <p:sp>
          <p:nvSpPr>
            <p:cNvPr id="31" name="Google Shape;31;p1">
              <a:extLst>
                <a:ext uri="{FF2B5EF4-FFF2-40B4-BE49-F238E27FC236}">
                  <a16:creationId xmlns:a16="http://schemas.microsoft.com/office/drawing/2014/main" id="{F13003D8-5742-B80B-1279-461A5F9E1B25}"/>
                </a:ext>
              </a:extLst>
            </p:cNvPr>
            <p:cNvSpPr/>
            <p:nvPr/>
          </p:nvSpPr>
          <p:spPr>
            <a:xfrm>
              <a:off x="0" y="2355726"/>
              <a:ext cx="9144000" cy="2787774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2" name="Google Shape;32;p1" descr="Logotipo&#10;&#10;Descrição gerada automaticamente">
              <a:extLst>
                <a:ext uri="{FF2B5EF4-FFF2-40B4-BE49-F238E27FC236}">
                  <a16:creationId xmlns:a16="http://schemas.microsoft.com/office/drawing/2014/main" id="{49679CDE-3ABB-5819-4D38-D08223649D18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t="10200"/>
            <a:stretch/>
          </p:blipFill>
          <p:spPr>
            <a:xfrm>
              <a:off x="2975" y="0"/>
              <a:ext cx="9141025" cy="46189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" name="Google Shape;33;p1">
              <a:extLst>
                <a:ext uri="{FF2B5EF4-FFF2-40B4-BE49-F238E27FC236}">
                  <a16:creationId xmlns:a16="http://schemas.microsoft.com/office/drawing/2014/main" id="{A584C919-DD93-663F-A555-E33169598C4F}"/>
                </a:ext>
              </a:extLst>
            </p:cNvPr>
            <p:cNvSpPr/>
            <p:nvPr/>
          </p:nvSpPr>
          <p:spPr>
            <a:xfrm>
              <a:off x="1765176" y="1255068"/>
              <a:ext cx="3960440" cy="151216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4" name="Google Shape;34;p1" descr="Logotipo&#10;&#10;Descrição gerada automaticamente">
              <a:extLst>
                <a:ext uri="{FF2B5EF4-FFF2-40B4-BE49-F238E27FC236}">
                  <a16:creationId xmlns:a16="http://schemas.microsoft.com/office/drawing/2014/main" id="{249D8A0C-60D0-5C24-23D5-025976EB9B12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r="11613" b="19588"/>
            <a:stretch/>
          </p:blipFill>
          <p:spPr>
            <a:xfrm>
              <a:off x="-238332" y="-204083"/>
              <a:ext cx="2058147" cy="12766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Google Shape;35;p1" descr="Logotipo&#10;&#10;Descrição gerada automaticamente">
              <a:extLst>
                <a:ext uri="{FF2B5EF4-FFF2-40B4-BE49-F238E27FC236}">
                  <a16:creationId xmlns:a16="http://schemas.microsoft.com/office/drawing/2014/main" id="{AB02CF10-C6E8-0CF1-DA8F-A73E517FA963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587974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Google Shape;36;p1" descr="Logotipo&#10;&#10;Descrição gerada automaticamente">
              <a:extLst>
                <a:ext uri="{FF2B5EF4-FFF2-40B4-BE49-F238E27FC236}">
                  <a16:creationId xmlns:a16="http://schemas.microsoft.com/office/drawing/2014/main" id="{73A919AF-8CB5-345C-5698-1AB93C5101D0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03998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37;p1" descr="Logotipo&#10;&#10;Descrição gerada automaticamente">
              <a:extLst>
                <a:ext uri="{FF2B5EF4-FFF2-40B4-BE49-F238E27FC236}">
                  <a16:creationId xmlns:a16="http://schemas.microsoft.com/office/drawing/2014/main" id="{CFAD2BBC-B9E9-9078-EFBC-E09E48BD221A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96562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" name="Google Shape;38;p1">
              <a:extLst>
                <a:ext uri="{FF2B5EF4-FFF2-40B4-BE49-F238E27FC236}">
                  <a16:creationId xmlns:a16="http://schemas.microsoft.com/office/drawing/2014/main" id="{F4F2E4AC-B5BB-EB07-41F1-569098ADA069}"/>
                </a:ext>
              </a:extLst>
            </p:cNvPr>
            <p:cNvSpPr/>
            <p:nvPr/>
          </p:nvSpPr>
          <p:spPr>
            <a:xfrm>
              <a:off x="0" y="4227934"/>
              <a:ext cx="7452320" cy="915566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8" name="Google Shape;224;g3c340ca143f_0_1352">
            <a:extLst>
              <a:ext uri="{FF2B5EF4-FFF2-40B4-BE49-F238E27FC236}">
                <a16:creationId xmlns:a16="http://schemas.microsoft.com/office/drawing/2014/main" id="{3DCF7901-07A3-47C7-6EC3-116A883D66DE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9498" y="55370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39;p1">
            <a:extLst>
              <a:ext uri="{FF2B5EF4-FFF2-40B4-BE49-F238E27FC236}">
                <a16:creationId xmlns:a16="http://schemas.microsoft.com/office/drawing/2014/main" id="{21F7BA2B-45DE-A4C1-48E1-B710495C75CC}"/>
              </a:ext>
            </a:extLst>
          </p:cNvPr>
          <p:cNvSpPr txBox="1"/>
          <p:nvPr/>
        </p:nvSpPr>
        <p:spPr>
          <a:xfrm>
            <a:off x="1291916" y="1287760"/>
            <a:ext cx="566758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buSzPts val="2500"/>
              <a:defRPr sz="3200" b="1">
                <a:solidFill>
                  <a:srgbClr val="FF0000"/>
                </a:solidFill>
                <a:ea typeface="Calibri"/>
                <a:cs typeface="Calibri"/>
              </a:defRPr>
            </a:lvl1pPr>
          </a:lstStyle>
          <a:p>
            <a:r>
              <a:rPr lang="pt-BR" dirty="0">
                <a:sym typeface="Montserrat"/>
              </a:rPr>
              <a:t>Atuação do Professor Tutor dos Anos Inicias e uso do Material de apoio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93A756E-B376-6317-0268-9EC4BA296F22}"/>
              </a:ext>
            </a:extLst>
          </p:cNvPr>
          <p:cNvSpPr txBox="1"/>
          <p:nvPr/>
        </p:nvSpPr>
        <p:spPr>
          <a:xfrm>
            <a:off x="379115" y="3557764"/>
            <a:ext cx="605978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dirty="0">
                <a:latin typeface="+mj-lt"/>
              </a:rPr>
              <a:t>As atividades </a:t>
            </a:r>
            <a:r>
              <a:rPr lang="pt-BR" sz="2000" b="0" i="0" dirty="0">
                <a:solidFill>
                  <a:srgbClr val="000000"/>
                </a:solidFill>
                <a:effectLst/>
                <a:latin typeface="+mj-lt"/>
              </a:rPr>
              <a:t>do Professor Tutor deve ser organizada </a:t>
            </a:r>
            <a:r>
              <a:rPr lang="pt-BR" sz="2000" b="1" dirty="0">
                <a:latin typeface="+mj-lt"/>
              </a:rPr>
              <a:t>em colaboração </a:t>
            </a:r>
            <a:r>
              <a:rPr lang="pt-BR" sz="2000" b="1" i="0" dirty="0">
                <a:solidFill>
                  <a:srgbClr val="000000"/>
                </a:solidFill>
                <a:effectLst/>
                <a:latin typeface="+mj-lt"/>
              </a:rPr>
              <a:t>com o professor regente </a:t>
            </a:r>
            <a:r>
              <a:rPr lang="pt-BR" sz="2000" dirty="0">
                <a:latin typeface="+mj-lt"/>
              </a:rPr>
              <a:t>e agregar os recursos didáticos que visem a recomposição das aprendizagens.</a:t>
            </a:r>
          </a:p>
        </p:txBody>
      </p:sp>
    </p:spTree>
    <p:extLst>
      <p:ext uri="{BB962C8B-B14F-4D97-AF65-F5344CB8AC3E}">
        <p14:creationId xmlns:p14="http://schemas.microsoft.com/office/powerpoint/2010/main" val="38491821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63D8DF27-342D-6414-BB3E-41B7B8A739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D127592F-920F-3CB6-13F3-5F5D1D9D2225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E25EAD12-4358-7B53-D080-FB9C87F98675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FB7D1D7A-CCC2-1A64-0771-59ED3A210DE7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CF1C1AB1-6762-7414-5BCC-9CD5755AD0D1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62110503-5C4A-4727-DA24-C81874869620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7AC019C3-C72D-18E2-4360-568D41A2E901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47FBE550-9DF3-C907-5643-1C2158AB42E4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3" name="Google Shape;224;g3c340ca143f_0_1352">
            <a:extLst>
              <a:ext uri="{FF2B5EF4-FFF2-40B4-BE49-F238E27FC236}">
                <a16:creationId xmlns:a16="http://schemas.microsoft.com/office/drawing/2014/main" id="{405F4B03-85B7-F315-B2EA-AAA62B6BDFBF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CaixaDeTexto 3">
            <a:extLst>
              <a:ext uri="{FF2B5EF4-FFF2-40B4-BE49-F238E27FC236}">
                <a16:creationId xmlns:a16="http://schemas.microsoft.com/office/drawing/2014/main" id="{3D91FF64-022F-D02E-A919-724455740235}"/>
              </a:ext>
            </a:extLst>
          </p:cNvPr>
          <p:cNvSpPr txBox="1"/>
          <p:nvPr/>
        </p:nvSpPr>
        <p:spPr>
          <a:xfrm>
            <a:off x="832511" y="1439966"/>
            <a:ext cx="5727595" cy="304698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pt-BR" sz="1600" dirty="0"/>
              <a:t>No diagnóstico de defasagens de aprendizado;</a:t>
            </a:r>
          </a:p>
          <a:p>
            <a:endParaRPr lang="pt-BR" sz="1600" dirty="0"/>
          </a:p>
          <a:p>
            <a:r>
              <a:rPr lang="pt-BR" sz="1600" dirty="0"/>
              <a:t>No apoio na elaboração do plano de reforço e recuperação (habilidades e atividades);</a:t>
            </a:r>
            <a:br>
              <a:rPr lang="pt-BR" sz="1600" dirty="0"/>
            </a:br>
            <a:endParaRPr lang="pt-BR" sz="1600" dirty="0"/>
          </a:p>
          <a:p>
            <a:r>
              <a:rPr lang="pt-BR" sz="1600" dirty="0"/>
              <a:t>No desenvolvimento das competências e habilidades de Língua Portuguesa e Matemática com alunos em defasagem;</a:t>
            </a:r>
          </a:p>
          <a:p>
            <a:br>
              <a:rPr lang="pt-BR" sz="1600" dirty="0"/>
            </a:br>
            <a:r>
              <a:rPr lang="pt-BR" sz="1600" dirty="0"/>
              <a:t>Na criação de um ambiente de aprendizado positivo, acolhedor e motivador, </a:t>
            </a:r>
            <a:r>
              <a:rPr lang="pt-BR" sz="1600" b="1" dirty="0"/>
              <a:t>lembrando que na recomposição o ritmo é do estudantes.</a:t>
            </a:r>
          </a:p>
        </p:txBody>
      </p:sp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DC26589B-A62F-6A35-3B13-C4C05AA9A890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Atuação do Professor Tutor </a:t>
            </a:r>
          </a:p>
        </p:txBody>
      </p:sp>
      <p:pic>
        <p:nvPicPr>
          <p:cNvPr id="8" name="Image" descr="Image">
            <a:extLst>
              <a:ext uri="{FF2B5EF4-FFF2-40B4-BE49-F238E27FC236}">
                <a16:creationId xmlns:a16="http://schemas.microsoft.com/office/drawing/2014/main" id="{CE3A2B81-7F4B-1BE7-C933-F350932EC4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338" y="1424037"/>
            <a:ext cx="300974" cy="336835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Image" descr="Image">
            <a:extLst>
              <a:ext uri="{FF2B5EF4-FFF2-40B4-BE49-F238E27FC236}">
                <a16:creationId xmlns:a16="http://schemas.microsoft.com/office/drawing/2014/main" id="{81776776-0911-D471-01FB-5FBAAD118B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487" y="2098658"/>
            <a:ext cx="300974" cy="336835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Image" descr="Image">
            <a:extLst>
              <a:ext uri="{FF2B5EF4-FFF2-40B4-BE49-F238E27FC236}">
                <a16:creationId xmlns:a16="http://schemas.microsoft.com/office/drawing/2014/main" id="{A7B9DD78-E941-D379-A9E3-6560A36954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700" y="2860550"/>
            <a:ext cx="300974" cy="336835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Image" descr="Image">
            <a:extLst>
              <a:ext uri="{FF2B5EF4-FFF2-40B4-BE49-F238E27FC236}">
                <a16:creationId xmlns:a16="http://schemas.microsoft.com/office/drawing/2014/main" id="{05628C64-3476-DF13-88E5-66429F1F19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700" y="3703588"/>
            <a:ext cx="300974" cy="336835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C46422CF-254B-CE47-3FC5-45B5BB0C7069}"/>
              </a:ext>
            </a:extLst>
          </p:cNvPr>
          <p:cNvSpPr txBox="1"/>
          <p:nvPr/>
        </p:nvSpPr>
        <p:spPr>
          <a:xfrm>
            <a:off x="389700" y="927841"/>
            <a:ext cx="5382611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500" dirty="0"/>
              <a:t>Entre outras atividades, o Professor Tutor atuará:</a:t>
            </a:r>
          </a:p>
        </p:txBody>
      </p:sp>
    </p:spTree>
    <p:extLst>
      <p:ext uri="{BB962C8B-B14F-4D97-AF65-F5344CB8AC3E}">
        <p14:creationId xmlns:p14="http://schemas.microsoft.com/office/powerpoint/2010/main" val="42915227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A5EB4FA1-67D5-BFB4-574C-68B675E12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6A4CBF75-C1E7-381A-1F61-EDFDF270E7F1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0C421EE1-BFE1-54DE-73DA-DFA3F914C126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7B80D7B0-55CA-CE89-BD10-E309E5C36817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D3FBC658-22A2-FDA2-6D29-7A372C076D53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1E6CB075-9295-7B9D-2F44-5B239A46F0CC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521D9966-CFC3-ABF1-5E19-1DF6B07301BA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3A971006-BF63-3E7F-7DBD-608E2C72C161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5" name="CaixaDeTexto 5">
            <a:extLst>
              <a:ext uri="{FF2B5EF4-FFF2-40B4-BE49-F238E27FC236}">
                <a16:creationId xmlns:a16="http://schemas.microsoft.com/office/drawing/2014/main" id="{4B536BCD-93C8-8E43-6C56-12A4B29594D1}"/>
              </a:ext>
            </a:extLst>
          </p:cNvPr>
          <p:cNvSpPr txBox="1"/>
          <p:nvPr/>
        </p:nvSpPr>
        <p:spPr>
          <a:xfrm>
            <a:off x="863052" y="932865"/>
            <a:ext cx="4067268" cy="5539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45719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algn="l"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500">
                <a:solidFill>
                  <a:schemeClr val="tx1"/>
                </a:solidFill>
                <a:latin typeface="+mj-lt"/>
                <a:sym typeface="Barlow Regular"/>
              </a:rPr>
              <a:t>Os volumes 1, 2 e 3 têm foco em alfabetização e será usado em todos os Anos Iniciais. </a:t>
            </a:r>
          </a:p>
        </p:txBody>
      </p:sp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8991BBA3-99EF-9525-A61D-ED9814B8566E}"/>
              </a:ext>
            </a:extLst>
          </p:cNvPr>
          <p:cNvSpPr txBox="1">
            <a:spLocks noGrp="1"/>
          </p:cNvSpPr>
          <p:nvPr/>
        </p:nvSpPr>
        <p:spPr>
          <a:xfrm>
            <a:off x="913409" y="637814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tIns="45719" rIns="45719" bIns="45719" anchor="t">
            <a:norm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endParaRPr lang="pt-BR" sz="1913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8" name="Imagem 7" descr="Interface gráfica do usuário&#10;&#10;O conteúdo gerado por IA pode estar incorreto.">
            <a:extLst>
              <a:ext uri="{FF2B5EF4-FFF2-40B4-BE49-F238E27FC236}">
                <a16:creationId xmlns:a16="http://schemas.microsoft.com/office/drawing/2014/main" id="{1660D5E1-4037-B938-7A2D-976414E902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756" y="1588733"/>
            <a:ext cx="1481476" cy="2130568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9" name="Imagem 8" descr="Interface gráfica do usuário, Site&#10;&#10;O conteúdo gerado por IA pode estar incorreto.">
            <a:extLst>
              <a:ext uri="{FF2B5EF4-FFF2-40B4-BE49-F238E27FC236}">
                <a16:creationId xmlns:a16="http://schemas.microsoft.com/office/drawing/2014/main" id="{EB7DC7BB-561D-9FB6-EB0A-43B9FC82126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85" t="-122" r="2439" b="122"/>
          <a:stretch>
            <a:fillRect/>
          </a:stretch>
        </p:blipFill>
        <p:spPr>
          <a:xfrm>
            <a:off x="1831182" y="1916907"/>
            <a:ext cx="1529526" cy="2125740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0" name="Imagem 9" descr="Tela de celular com texto preto sobre fundo branco&#10;&#10;O conteúdo gerado por IA pode estar incorreto.">
            <a:extLst>
              <a:ext uri="{FF2B5EF4-FFF2-40B4-BE49-F238E27FC236}">
                <a16:creationId xmlns:a16="http://schemas.microsoft.com/office/drawing/2014/main" id="{8FAA59CE-F98F-EE56-FC3F-6BA0082E8D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2658" y="1588067"/>
            <a:ext cx="1500097" cy="2131234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7FFEA6EF-5061-A841-1B67-F37ADD9287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729" y="1040663"/>
            <a:ext cx="300974" cy="336835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CaixaDeTexto 5">
            <a:extLst>
              <a:ext uri="{FF2B5EF4-FFF2-40B4-BE49-F238E27FC236}">
                <a16:creationId xmlns:a16="http://schemas.microsoft.com/office/drawing/2014/main" id="{3EF5B8B0-5071-33E2-D2C4-305FF330FD44}"/>
              </a:ext>
            </a:extLst>
          </p:cNvPr>
          <p:cNvSpPr txBox="1"/>
          <p:nvPr/>
        </p:nvSpPr>
        <p:spPr>
          <a:xfrm>
            <a:off x="5405875" y="1091965"/>
            <a:ext cx="2756308" cy="7848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45719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algn="l"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500">
                <a:solidFill>
                  <a:schemeClr val="tx1"/>
                </a:solidFill>
                <a:latin typeface="+mj-lt"/>
                <a:sym typeface="Barlow Regular"/>
              </a:rPr>
              <a:t>Cada volume tem duas partes e pode ser usado uma parte para cada semestre.</a:t>
            </a:r>
          </a:p>
        </p:txBody>
      </p:sp>
      <p:pic>
        <p:nvPicPr>
          <p:cNvPr id="15" name="Image" descr="Image">
            <a:extLst>
              <a:ext uri="{FF2B5EF4-FFF2-40B4-BE49-F238E27FC236}">
                <a16:creationId xmlns:a16="http://schemas.microsoft.com/office/drawing/2014/main" id="{185BB789-E6A8-615F-8253-888F636664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22669" y="1218833"/>
            <a:ext cx="300974" cy="336835"/>
          </a:xfrm>
          <a:prstGeom prst="rect">
            <a:avLst/>
          </a:prstGeom>
          <a:ln w="12700">
            <a:miter lim="400000"/>
          </a:ln>
        </p:spPr>
      </p:pic>
      <p:sp>
        <p:nvSpPr>
          <p:cNvPr id="16" name="CaixaDeTexto 5">
            <a:extLst>
              <a:ext uri="{FF2B5EF4-FFF2-40B4-BE49-F238E27FC236}">
                <a16:creationId xmlns:a16="http://schemas.microsoft.com/office/drawing/2014/main" id="{E7B733B0-1404-2D8A-C3B6-6B6D95C93CF5}"/>
              </a:ext>
            </a:extLst>
          </p:cNvPr>
          <p:cNvSpPr txBox="1"/>
          <p:nvPr/>
        </p:nvSpPr>
        <p:spPr>
          <a:xfrm>
            <a:off x="5415991" y="1997589"/>
            <a:ext cx="1529526" cy="19389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45719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algn="l"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500">
                <a:solidFill>
                  <a:schemeClr val="tx1"/>
                </a:solidFill>
                <a:latin typeface="+mj-lt"/>
                <a:sym typeface="Barlow Regular"/>
              </a:rPr>
              <a:t>Foco nos estudantes que apresentam dificuldades nos processos de alfabetização e letramento matemático.</a:t>
            </a:r>
          </a:p>
        </p:txBody>
      </p:sp>
      <p:pic>
        <p:nvPicPr>
          <p:cNvPr id="11" name="Image" descr="Image">
            <a:extLst>
              <a:ext uri="{FF2B5EF4-FFF2-40B4-BE49-F238E27FC236}">
                <a16:creationId xmlns:a16="http://schemas.microsoft.com/office/drawing/2014/main" id="{49A30694-A254-426F-0180-0A1262E889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22669" y="2570459"/>
            <a:ext cx="300974" cy="336835"/>
          </a:xfrm>
          <a:prstGeom prst="rect">
            <a:avLst/>
          </a:prstGeom>
          <a:ln w="12700">
            <a:miter lim="400000"/>
          </a:ln>
        </p:spPr>
      </p:pic>
      <p:pic>
        <p:nvPicPr>
          <p:cNvPr id="19" name="Google Shape;224;g3c340ca143f_0_1352">
            <a:extLst>
              <a:ext uri="{FF2B5EF4-FFF2-40B4-BE49-F238E27FC236}">
                <a16:creationId xmlns:a16="http://schemas.microsoft.com/office/drawing/2014/main" id="{8C8F6C3C-CDD6-E5BB-CC71-34CF53142BE4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876256" y="495208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A129D795-BD06-B878-06A0-4FC665ED9A50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Material de Apoio do Programa - Coruja</a:t>
            </a:r>
          </a:p>
        </p:txBody>
      </p:sp>
      <p:sp>
        <p:nvSpPr>
          <p:cNvPr id="3" name="Google Shape;259;p40">
            <a:extLst>
              <a:ext uri="{FF2B5EF4-FFF2-40B4-BE49-F238E27FC236}">
                <a16:creationId xmlns:a16="http://schemas.microsoft.com/office/drawing/2014/main" id="{ECC07077-B4D1-29EF-1348-C6E296FDCB74}"/>
              </a:ext>
            </a:extLst>
          </p:cNvPr>
          <p:cNvSpPr/>
          <p:nvPr/>
        </p:nvSpPr>
        <p:spPr>
          <a:xfrm>
            <a:off x="863052" y="4141160"/>
            <a:ext cx="6013204" cy="690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just" fontAlgn="base"/>
            <a:r>
              <a:rPr lang="pt-BR" sz="1500" dirty="0">
                <a:latin typeface="Arial" panose="020B0604020202020204" pitchFamily="34" charset="0"/>
              </a:rPr>
              <a:t>Material focado no Desenho Universal da Aprendizagem</a:t>
            </a:r>
          </a:p>
          <a:p>
            <a:pPr algn="just" fontAlgn="base"/>
            <a:r>
              <a:rPr lang="pt-BR" sz="1500" dirty="0">
                <a:latin typeface="Arial" panose="020B0604020202020204" pitchFamily="34" charset="0"/>
              </a:rPr>
              <a:t> e visa complementar, e não substituir, o material didático.</a:t>
            </a:r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2E312F4A-42C0-3870-E973-FAC44BB0E5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729" y="4207612"/>
            <a:ext cx="300974" cy="33683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4194357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135AD21A-CAF7-6627-9660-13AE44EE2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B7F45D15-95EF-02C2-7436-856C43D4E1AA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E68B26FA-0B9F-FC8F-D568-E39664721927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6459E011-9B52-B39B-FDFE-45361C04F189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394E7C53-D5EB-ED8D-CEE4-06BEBB5BAD2C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5715CF7D-003B-9ABE-91F6-72018B50AB28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D645CBD9-4C12-D6CE-17D4-02E65882F6E6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90BA4435-9CFB-099A-7012-7D44FFDA64B1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3" name="Google Shape;224;g3c340ca143f_0_1352">
            <a:extLst>
              <a:ext uri="{FF2B5EF4-FFF2-40B4-BE49-F238E27FC236}">
                <a16:creationId xmlns:a16="http://schemas.microsoft.com/office/drawing/2014/main" id="{180EAD5F-55E8-C0EB-3C90-8446CE053B22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95208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ixaDeTexto 5">
            <a:extLst>
              <a:ext uri="{FF2B5EF4-FFF2-40B4-BE49-F238E27FC236}">
                <a16:creationId xmlns:a16="http://schemas.microsoft.com/office/drawing/2014/main" id="{7916906A-00BE-6CB8-D518-1AD3D89848DE}"/>
              </a:ext>
            </a:extLst>
          </p:cNvPr>
          <p:cNvSpPr txBox="1"/>
          <p:nvPr/>
        </p:nvSpPr>
        <p:spPr>
          <a:xfrm>
            <a:off x="670788" y="929802"/>
            <a:ext cx="5567438" cy="5539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wrap="square" lIns="45719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algn="l"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500">
                <a:solidFill>
                  <a:schemeClr val="tx1"/>
                </a:solidFill>
                <a:latin typeface="+mj-lt"/>
                <a:sym typeface="Barlow Regular"/>
              </a:rPr>
              <a:t>Os cadernos estão organizados em eixos e níveis com diferentes complexidades indicadas por cores.</a:t>
            </a:r>
          </a:p>
        </p:txBody>
      </p:sp>
      <p:pic>
        <p:nvPicPr>
          <p:cNvPr id="4" name="Imagem 3" descr="Diagrama, Texto&#10;&#10;O conteúdo gerado por IA pode estar incorreto.">
            <a:extLst>
              <a:ext uri="{FF2B5EF4-FFF2-40B4-BE49-F238E27FC236}">
                <a16:creationId xmlns:a16="http://schemas.microsoft.com/office/drawing/2014/main" id="{0698E6D7-5035-8AB3-77F6-B42DCFACC6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200" y="1659831"/>
            <a:ext cx="1538298" cy="200720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</p:pic>
      <p:pic>
        <p:nvPicPr>
          <p:cNvPr id="10" name="Imagem 9" descr="Gráfico&#10;&#10;O conteúdo gerado por IA pode estar incorreto.">
            <a:extLst>
              <a:ext uri="{FF2B5EF4-FFF2-40B4-BE49-F238E27FC236}">
                <a16:creationId xmlns:a16="http://schemas.microsoft.com/office/drawing/2014/main" id="{F12FCA7C-52D6-3E7A-3E96-52B555E850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9666" y="1653577"/>
            <a:ext cx="1574936" cy="201159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</p:pic>
      <p:pic>
        <p:nvPicPr>
          <p:cNvPr id="11" name="Imagem 10" descr="Texto&#10;&#10;O conteúdo gerado por IA pode estar incorreto.">
            <a:extLst>
              <a:ext uri="{FF2B5EF4-FFF2-40B4-BE49-F238E27FC236}">
                <a16:creationId xmlns:a16="http://schemas.microsoft.com/office/drawing/2014/main" id="{01FA1BE9-DBF3-E2FA-B8B0-AB83E02FCE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6771" y="1662893"/>
            <a:ext cx="1496067" cy="200775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</p:pic>
      <p:pic>
        <p:nvPicPr>
          <p:cNvPr id="12" name="Imagem 11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F8C3E607-9A9F-49FB-AD31-29ACF338915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05006" y="1662894"/>
            <a:ext cx="1563084" cy="201588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</p:pic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71D01063-3874-1EFC-7938-63ABCF906223}"/>
              </a:ext>
            </a:extLst>
          </p:cNvPr>
          <p:cNvSpPr/>
          <p:nvPr/>
        </p:nvSpPr>
        <p:spPr>
          <a:xfrm>
            <a:off x="351414" y="3792710"/>
            <a:ext cx="1393869" cy="412342"/>
          </a:xfrm>
          <a:prstGeom prst="roundRect">
            <a:avLst/>
          </a:prstGeom>
          <a:solidFill>
            <a:srgbClr val="DE212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525"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3ABA2070-1C4A-4650-F174-FC94FF13C97B}"/>
              </a:ext>
            </a:extLst>
          </p:cNvPr>
          <p:cNvSpPr txBox="1"/>
          <p:nvPr/>
        </p:nvSpPr>
        <p:spPr>
          <a:xfrm>
            <a:off x="502602" y="3843069"/>
            <a:ext cx="1091492" cy="3116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34290" tIns="17145" rIns="34290" bIns="17145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t-BR" sz="900" b="1">
                <a:solidFill>
                  <a:srgbClr val="FFFFFF"/>
                </a:solidFill>
                <a:latin typeface="+mj-lt"/>
              </a:rPr>
              <a:t>MUITO ABAIXO DA EXPECTATIVA</a:t>
            </a:r>
            <a:endParaRPr lang="pt-BR" sz="1650">
              <a:latin typeface="+mj-lt"/>
            </a:endParaRP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0B3DBD19-C361-76DA-A333-E68A0C8C68C8}"/>
              </a:ext>
            </a:extLst>
          </p:cNvPr>
          <p:cNvSpPr/>
          <p:nvPr/>
        </p:nvSpPr>
        <p:spPr>
          <a:xfrm>
            <a:off x="2082120" y="3788706"/>
            <a:ext cx="1393869" cy="412342"/>
          </a:xfrm>
          <a:prstGeom prst="roundRect">
            <a:avLst/>
          </a:prstGeom>
          <a:solidFill>
            <a:srgbClr val="E9B50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525">
              <a:latin typeface="+mj-lt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AB3DDCE7-8749-4C48-821C-CED136E304E0}"/>
              </a:ext>
            </a:extLst>
          </p:cNvPr>
          <p:cNvSpPr txBox="1"/>
          <p:nvPr/>
        </p:nvSpPr>
        <p:spPr>
          <a:xfrm>
            <a:off x="2233309" y="3839065"/>
            <a:ext cx="1091492" cy="3116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34290" tIns="17145" rIns="34290" bIns="17145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t-BR" sz="900" b="1">
                <a:solidFill>
                  <a:srgbClr val="FFFFFF"/>
                </a:solidFill>
                <a:latin typeface="+mj-lt"/>
              </a:rPr>
              <a:t>POUCO ABAIXO DA EXPECTATIVA</a:t>
            </a:r>
          </a:p>
        </p:txBody>
      </p:sp>
      <p:sp>
        <p:nvSpPr>
          <p:cNvPr id="15" name="Retângulo: Cantos Arredondados 14">
            <a:extLst>
              <a:ext uri="{FF2B5EF4-FFF2-40B4-BE49-F238E27FC236}">
                <a16:creationId xmlns:a16="http://schemas.microsoft.com/office/drawing/2014/main" id="{8CABF980-ADB3-7BA2-C4A9-1B1AC2436D61}"/>
              </a:ext>
            </a:extLst>
          </p:cNvPr>
          <p:cNvSpPr/>
          <p:nvPr/>
        </p:nvSpPr>
        <p:spPr>
          <a:xfrm>
            <a:off x="3812827" y="3788706"/>
            <a:ext cx="1393869" cy="412342"/>
          </a:xfrm>
          <a:prstGeom prst="roundRect">
            <a:avLst/>
          </a:prstGeom>
          <a:solidFill>
            <a:srgbClr val="089D3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525">
              <a:latin typeface="+mj-lt"/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B34BECAC-BFD6-DF0C-E0EC-3F3A193A794C}"/>
              </a:ext>
            </a:extLst>
          </p:cNvPr>
          <p:cNvSpPr txBox="1"/>
          <p:nvPr/>
        </p:nvSpPr>
        <p:spPr>
          <a:xfrm>
            <a:off x="3964016" y="3839065"/>
            <a:ext cx="1091492" cy="3116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34290" tIns="17145" rIns="34290" bIns="17145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t-BR" sz="900" b="1">
                <a:solidFill>
                  <a:srgbClr val="FFFFFF"/>
                </a:solidFill>
                <a:latin typeface="+mj-lt"/>
              </a:rPr>
              <a:t>DENTRO DA EXPECTATIVA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A03065D1-F9E8-9DA7-2DFE-ADE06F432C16}"/>
              </a:ext>
            </a:extLst>
          </p:cNvPr>
          <p:cNvSpPr/>
          <p:nvPr/>
        </p:nvSpPr>
        <p:spPr>
          <a:xfrm>
            <a:off x="5536489" y="3788706"/>
            <a:ext cx="1393869" cy="412342"/>
          </a:xfrm>
          <a:prstGeom prst="roundRect">
            <a:avLst/>
          </a:prstGeom>
          <a:solidFill>
            <a:srgbClr val="1689C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525">
              <a:latin typeface="+mj-lt"/>
            </a:endParaRP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4A4851AE-A2F2-BA86-9D99-3FF44B748471}"/>
              </a:ext>
            </a:extLst>
          </p:cNvPr>
          <p:cNvSpPr txBox="1"/>
          <p:nvPr/>
        </p:nvSpPr>
        <p:spPr>
          <a:xfrm>
            <a:off x="5687678" y="3839065"/>
            <a:ext cx="1091492" cy="3116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34290" tIns="17145" rIns="34290" bIns="17145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t-BR" sz="900" b="1">
                <a:solidFill>
                  <a:srgbClr val="FFFFFF"/>
                </a:solidFill>
                <a:latin typeface="+mj-lt"/>
              </a:rPr>
              <a:t>ACIMA DA EXPECTATIVA</a:t>
            </a:r>
          </a:p>
        </p:txBody>
      </p:sp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D9FE9095-7DCC-60D9-1206-7D7F4641B06B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Material de Apoio do Programa - Coruja</a:t>
            </a:r>
          </a:p>
        </p:txBody>
      </p:sp>
    </p:spTree>
    <p:extLst>
      <p:ext uri="{BB962C8B-B14F-4D97-AF65-F5344CB8AC3E}">
        <p14:creationId xmlns:p14="http://schemas.microsoft.com/office/powerpoint/2010/main" val="2523347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5748B5C2-DD71-1A66-A264-D269E625C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65CB8B00-317C-11F6-C259-25AB08B281FA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01B6ECBF-D887-8E9D-256C-9B96083F60C4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A1F562BD-675D-BD34-4C03-4818D2FD6F89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6AEA73CF-C1EC-1E41-BAE1-1722D50A2836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9F27A687-4B35-D0FF-D85A-83E9B7DB48E7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7385EFCB-8496-439D-268C-7C90397076BA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FAD4335F-5E4A-759E-6879-FB47E5FD508E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3" name="Google Shape;224;g3c340ca143f_0_1352">
            <a:extLst>
              <a:ext uri="{FF2B5EF4-FFF2-40B4-BE49-F238E27FC236}">
                <a16:creationId xmlns:a16="http://schemas.microsoft.com/office/drawing/2014/main" id="{0D329AD5-B7D8-B3A6-0E6F-75AAAC47CC77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CaixaDeTexto 3">
            <a:extLst>
              <a:ext uri="{FF2B5EF4-FFF2-40B4-BE49-F238E27FC236}">
                <a16:creationId xmlns:a16="http://schemas.microsoft.com/office/drawing/2014/main" id="{22520B22-04A6-EC86-3C96-01FAE3E3F72C}"/>
              </a:ext>
            </a:extLst>
          </p:cNvPr>
          <p:cNvSpPr txBox="1"/>
          <p:nvPr/>
        </p:nvSpPr>
        <p:spPr>
          <a:xfrm>
            <a:off x="646332" y="851482"/>
            <a:ext cx="6001900" cy="304698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pt-BR" sz="1600" dirty="0"/>
              <a:t>A progressão acontecerá de forma individualizada, no tempo do estudante;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1600" dirty="0"/>
          </a:p>
          <a:p>
            <a:pPr algn="just"/>
            <a:r>
              <a:rPr lang="pt-BR" sz="1600" dirty="0"/>
              <a:t>Os estudantes com maior autonomia poderão progredir sozinhos no uso do material, enquanto aqueles que tenham mais dificuldades recebem orientação mais próxima;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1600" dirty="0"/>
          </a:p>
          <a:p>
            <a:pPr algn="just"/>
            <a:r>
              <a:rPr lang="pt-BR" sz="1600" dirty="0"/>
              <a:t>As atividades podem ser desenvolvidas individualmente, em pares ou em pequenos grupos;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1600" dirty="0"/>
          </a:p>
          <a:p>
            <a:pPr algn="just"/>
            <a:r>
              <a:rPr lang="pt-BR" sz="1600" dirty="0"/>
              <a:t>O tutor deve estar atento a essa dinâmica e fazer ajustes nas combinações, sempre que necessário.</a:t>
            </a:r>
          </a:p>
        </p:txBody>
      </p:sp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FE7978AE-51BF-AACE-465D-DCC3565BFD29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Material de Apoio do Programa - Coruja</a:t>
            </a:r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F39355E3-60F4-7D28-D696-25B10ABA92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854" y="896045"/>
            <a:ext cx="300974" cy="336835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Image" descr="Image">
            <a:extLst>
              <a:ext uri="{FF2B5EF4-FFF2-40B4-BE49-F238E27FC236}">
                <a16:creationId xmlns:a16="http://schemas.microsoft.com/office/drawing/2014/main" id="{E39E6211-8E76-F608-647D-E4121641B7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358" y="1699361"/>
            <a:ext cx="300974" cy="336835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Image" descr="Image">
            <a:extLst>
              <a:ext uri="{FF2B5EF4-FFF2-40B4-BE49-F238E27FC236}">
                <a16:creationId xmlns:a16="http://schemas.microsoft.com/office/drawing/2014/main" id="{8670BB20-5061-57CC-95FC-32DC73CB58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854" y="2715657"/>
            <a:ext cx="300974" cy="33683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9EC36090-8BF0-74A7-320D-7B9D12E1CE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854" y="3350555"/>
            <a:ext cx="300974" cy="33683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2139619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>
          <a:extLst>
            <a:ext uri="{FF2B5EF4-FFF2-40B4-BE49-F238E27FC236}">
              <a16:creationId xmlns:a16="http://schemas.microsoft.com/office/drawing/2014/main" id="{38CB9EF7-A984-1D1A-7DD4-3630FDA69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oogle Shape;47;g3931c23ca00_0_15">
            <a:extLst>
              <a:ext uri="{FF2B5EF4-FFF2-40B4-BE49-F238E27FC236}">
                <a16:creationId xmlns:a16="http://schemas.microsoft.com/office/drawing/2014/main" id="{B68301A2-7961-2988-5E72-C0B447726131}"/>
              </a:ext>
            </a:extLst>
          </p:cNvPr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48" name="Google Shape;48;g3931c23ca00_0_15">
              <a:extLst>
                <a:ext uri="{FF2B5EF4-FFF2-40B4-BE49-F238E27FC236}">
                  <a16:creationId xmlns:a16="http://schemas.microsoft.com/office/drawing/2014/main" id="{AB847F78-D92B-BC09-918E-BDD28818084A}"/>
                </a:ext>
              </a:extLst>
            </p:cNvPr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49" name="Google Shape;49;g3931c23ca00_0_15" descr="Logotipo&#10;&#10;Descrição gerada automaticamente com confiança média">
                <a:extLst>
                  <a:ext uri="{FF2B5EF4-FFF2-40B4-BE49-F238E27FC236}">
                    <a16:creationId xmlns:a16="http://schemas.microsoft.com/office/drawing/2014/main" id="{E1589C86-5FCA-B6C8-3B2F-AACFD532F05C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" name="Google Shape;50;g3931c23ca00_0_15">
                <a:extLst>
                  <a:ext uri="{FF2B5EF4-FFF2-40B4-BE49-F238E27FC236}">
                    <a16:creationId xmlns:a16="http://schemas.microsoft.com/office/drawing/2014/main" id="{83F23F69-12CC-34EB-A92D-E4295166E17F}"/>
                  </a:ext>
                </a:extLst>
              </p:cNvPr>
              <p:cNvSpPr/>
              <p:nvPr/>
            </p:nvSpPr>
            <p:spPr>
              <a:xfrm>
                <a:off x="2267744" y="3244"/>
                <a:ext cx="5868000" cy="283500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" name="Google Shape;51;g3931c23ca00_0_15">
              <a:extLst>
                <a:ext uri="{FF2B5EF4-FFF2-40B4-BE49-F238E27FC236}">
                  <a16:creationId xmlns:a16="http://schemas.microsoft.com/office/drawing/2014/main" id="{4C7510D8-22DB-EEFC-D2AA-2C01A10CA9BF}"/>
                </a:ext>
              </a:extLst>
            </p:cNvPr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52" name="Google Shape;52;g3931c23ca00_0_15" descr="Logotipo&#10;&#10;Descrição gerada automaticamente">
                <a:extLst>
                  <a:ext uri="{FF2B5EF4-FFF2-40B4-BE49-F238E27FC236}">
                    <a16:creationId xmlns:a16="http://schemas.microsoft.com/office/drawing/2014/main" id="{7791D18C-8CF5-018B-D8FE-82E521202975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29" y="-2"/>
                <a:ext cx="6739881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3" name="Google Shape;53;g3931c23ca00_0_15">
                <a:extLst>
                  <a:ext uri="{FF2B5EF4-FFF2-40B4-BE49-F238E27FC236}">
                    <a16:creationId xmlns:a16="http://schemas.microsoft.com/office/drawing/2014/main" id="{6CA3D8F6-5BD4-A6AE-D2DA-F09018828AB1}"/>
                  </a:ext>
                </a:extLst>
              </p:cNvPr>
              <p:cNvSpPr/>
              <p:nvPr/>
            </p:nvSpPr>
            <p:spPr>
              <a:xfrm>
                <a:off x="0" y="0"/>
                <a:ext cx="8172300" cy="27240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3" name="Google Shape;224;g3c340ca143f_0_1352">
            <a:extLst>
              <a:ext uri="{FF2B5EF4-FFF2-40B4-BE49-F238E27FC236}">
                <a16:creationId xmlns:a16="http://schemas.microsoft.com/office/drawing/2014/main" id="{91BB950E-99AF-A7FA-A8CC-2E4353B34B1C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B0CE1A7F-EAE3-6806-4EFA-A17C7B416F22}"/>
              </a:ext>
            </a:extLst>
          </p:cNvPr>
          <p:cNvSpPr txBox="1"/>
          <p:nvPr/>
        </p:nvSpPr>
        <p:spPr>
          <a:xfrm>
            <a:off x="460264" y="1508678"/>
            <a:ext cx="1488289" cy="25622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pt-BR" sz="1200" dirty="0">
                <a:solidFill>
                  <a:schemeClr val="tx1"/>
                </a:solidFill>
                <a:latin typeface="+mn-lt"/>
              </a:rPr>
              <a:t>Vá ao site ou aplicativo do repositório</a:t>
            </a:r>
          </a:p>
          <a:p>
            <a:pPr algn="l"/>
            <a:endParaRPr lang="pt-BR" sz="900" dirty="0">
              <a:solidFill>
                <a:schemeClr val="tx1"/>
              </a:solidFill>
              <a:latin typeface="+mn-lt"/>
            </a:endParaRPr>
          </a:p>
          <a:p>
            <a:pPr algn="l"/>
            <a:r>
              <a:rPr lang="pt-BR" sz="1200" b="1" dirty="0">
                <a:solidFill>
                  <a:schemeClr val="tx1"/>
                </a:solidFill>
                <a:latin typeface="+mn-lt"/>
              </a:rPr>
              <a:t>Faça o login: </a:t>
            </a:r>
            <a:r>
              <a:rPr lang="pt-BR" sz="1200" dirty="0">
                <a:solidFill>
                  <a:schemeClr val="tx1"/>
                </a:solidFill>
                <a:latin typeface="+mn-lt"/>
              </a:rPr>
              <a:t>Seu login será o mesmo utilizado na SED</a:t>
            </a:r>
          </a:p>
          <a:p>
            <a:pPr algn="l"/>
            <a:endParaRPr lang="pt-BR" sz="900" dirty="0">
              <a:solidFill>
                <a:schemeClr val="tx1"/>
              </a:solidFill>
              <a:latin typeface="+mn-lt"/>
            </a:endParaRPr>
          </a:p>
          <a:p>
            <a:pPr algn="l"/>
            <a:r>
              <a:rPr lang="pt-BR" sz="1200" b="1" dirty="0">
                <a:solidFill>
                  <a:schemeClr val="tx1"/>
                </a:solidFill>
                <a:latin typeface="+mn-lt"/>
              </a:rPr>
              <a:t>Faça a busca: </a:t>
            </a:r>
          </a:p>
          <a:p>
            <a:pPr algn="l"/>
            <a:r>
              <a:rPr lang="pt-BR" sz="1200" dirty="0">
                <a:solidFill>
                  <a:schemeClr val="tx1"/>
                </a:solidFill>
                <a:latin typeface="+mn-lt"/>
              </a:rPr>
              <a:t>busque por "Materiais Pedagógicos"  e "Recomposição da Aprendizagem"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EBB05416-F324-9037-1446-7D26EE700D8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192" t="-211" r="15399" b="9490"/>
          <a:stretch>
            <a:fillRect/>
          </a:stretch>
        </p:blipFill>
        <p:spPr>
          <a:xfrm>
            <a:off x="1948553" y="1637009"/>
            <a:ext cx="5054985" cy="2514808"/>
          </a:xfrm>
          <a:prstGeom prst="rect">
            <a:avLst/>
          </a:prstGeom>
          <a:noFill/>
          <a:ln>
            <a:solidFill>
              <a:schemeClr val="tx2"/>
            </a:solidFill>
            <a:extLst>
              <a:ext uri="{C807C97D-BFC1-408E-A445-0C87EB9F89A2}">
                <ask:lineSketchStyleProps xmlns:ask="http://schemas.microsoft.com/office/drawing/2018/sketchyshapes" sd="2180568080">
                  <a:custGeom>
                    <a:avLst/>
                    <a:gdLst>
                      <a:gd name="connsiteX0" fmla="*/ 0 w 12712476"/>
                      <a:gd name="connsiteY0" fmla="*/ 0 h 6110770"/>
                      <a:gd name="connsiteX1" fmla="*/ 450715 w 12712476"/>
                      <a:gd name="connsiteY1" fmla="*/ 0 h 6110770"/>
                      <a:gd name="connsiteX2" fmla="*/ 1028555 w 12712476"/>
                      <a:gd name="connsiteY2" fmla="*/ 0 h 6110770"/>
                      <a:gd name="connsiteX3" fmla="*/ 1352145 w 12712476"/>
                      <a:gd name="connsiteY3" fmla="*/ 0 h 6110770"/>
                      <a:gd name="connsiteX4" fmla="*/ 1548611 w 12712476"/>
                      <a:gd name="connsiteY4" fmla="*/ 0 h 6110770"/>
                      <a:gd name="connsiteX5" fmla="*/ 2126451 w 12712476"/>
                      <a:gd name="connsiteY5" fmla="*/ 0 h 6110770"/>
                      <a:gd name="connsiteX6" fmla="*/ 2450041 w 12712476"/>
                      <a:gd name="connsiteY6" fmla="*/ 0 h 6110770"/>
                      <a:gd name="connsiteX7" fmla="*/ 3282130 w 12712476"/>
                      <a:gd name="connsiteY7" fmla="*/ 0 h 6110770"/>
                      <a:gd name="connsiteX8" fmla="*/ 3605720 w 12712476"/>
                      <a:gd name="connsiteY8" fmla="*/ 0 h 6110770"/>
                      <a:gd name="connsiteX9" fmla="*/ 3929311 w 12712476"/>
                      <a:gd name="connsiteY9" fmla="*/ 0 h 6110770"/>
                      <a:gd name="connsiteX10" fmla="*/ 4380026 w 12712476"/>
                      <a:gd name="connsiteY10" fmla="*/ 0 h 6110770"/>
                      <a:gd name="connsiteX11" fmla="*/ 5084990 w 12712476"/>
                      <a:gd name="connsiteY11" fmla="*/ 0 h 6110770"/>
                      <a:gd name="connsiteX12" fmla="*/ 5535705 w 12712476"/>
                      <a:gd name="connsiteY12" fmla="*/ 0 h 6110770"/>
                      <a:gd name="connsiteX13" fmla="*/ 6240670 w 12712476"/>
                      <a:gd name="connsiteY13" fmla="*/ 0 h 6110770"/>
                      <a:gd name="connsiteX14" fmla="*/ 6564260 w 12712476"/>
                      <a:gd name="connsiteY14" fmla="*/ 0 h 6110770"/>
                      <a:gd name="connsiteX15" fmla="*/ 7142100 w 12712476"/>
                      <a:gd name="connsiteY15" fmla="*/ 0 h 6110770"/>
                      <a:gd name="connsiteX16" fmla="*/ 7847065 w 12712476"/>
                      <a:gd name="connsiteY16" fmla="*/ 0 h 6110770"/>
                      <a:gd name="connsiteX17" fmla="*/ 8552029 w 12712476"/>
                      <a:gd name="connsiteY17" fmla="*/ 0 h 6110770"/>
                      <a:gd name="connsiteX18" fmla="*/ 9129869 w 12712476"/>
                      <a:gd name="connsiteY18" fmla="*/ 0 h 6110770"/>
                      <a:gd name="connsiteX19" fmla="*/ 9326335 w 12712476"/>
                      <a:gd name="connsiteY19" fmla="*/ 0 h 6110770"/>
                      <a:gd name="connsiteX20" fmla="*/ 10031299 w 12712476"/>
                      <a:gd name="connsiteY20" fmla="*/ 0 h 6110770"/>
                      <a:gd name="connsiteX21" fmla="*/ 10354890 w 12712476"/>
                      <a:gd name="connsiteY21" fmla="*/ 0 h 6110770"/>
                      <a:gd name="connsiteX22" fmla="*/ 10678480 w 12712476"/>
                      <a:gd name="connsiteY22" fmla="*/ 0 h 6110770"/>
                      <a:gd name="connsiteX23" fmla="*/ 10874945 w 12712476"/>
                      <a:gd name="connsiteY23" fmla="*/ 0 h 6110770"/>
                      <a:gd name="connsiteX24" fmla="*/ 11325660 w 12712476"/>
                      <a:gd name="connsiteY24" fmla="*/ 0 h 6110770"/>
                      <a:gd name="connsiteX25" fmla="*/ 12157750 w 12712476"/>
                      <a:gd name="connsiteY25" fmla="*/ 0 h 6110770"/>
                      <a:gd name="connsiteX26" fmla="*/ 12712476 w 12712476"/>
                      <a:gd name="connsiteY26" fmla="*/ 0 h 6110770"/>
                      <a:gd name="connsiteX27" fmla="*/ 12712476 w 12712476"/>
                      <a:gd name="connsiteY27" fmla="*/ 372201 h 6110770"/>
                      <a:gd name="connsiteX28" fmla="*/ 12712476 w 12712476"/>
                      <a:gd name="connsiteY28" fmla="*/ 988834 h 6110770"/>
                      <a:gd name="connsiteX29" fmla="*/ 12712476 w 12712476"/>
                      <a:gd name="connsiteY29" fmla="*/ 1361035 h 6110770"/>
                      <a:gd name="connsiteX30" fmla="*/ 12712476 w 12712476"/>
                      <a:gd name="connsiteY30" fmla="*/ 1977667 h 6110770"/>
                      <a:gd name="connsiteX31" fmla="*/ 12712476 w 12712476"/>
                      <a:gd name="connsiteY31" fmla="*/ 2410977 h 6110770"/>
                      <a:gd name="connsiteX32" fmla="*/ 12712476 w 12712476"/>
                      <a:gd name="connsiteY32" fmla="*/ 2966501 h 6110770"/>
                      <a:gd name="connsiteX33" fmla="*/ 12712476 w 12712476"/>
                      <a:gd name="connsiteY33" fmla="*/ 3338703 h 6110770"/>
                      <a:gd name="connsiteX34" fmla="*/ 12712476 w 12712476"/>
                      <a:gd name="connsiteY34" fmla="*/ 3955335 h 6110770"/>
                      <a:gd name="connsiteX35" fmla="*/ 12712476 w 12712476"/>
                      <a:gd name="connsiteY35" fmla="*/ 4388644 h 6110770"/>
                      <a:gd name="connsiteX36" fmla="*/ 12712476 w 12712476"/>
                      <a:gd name="connsiteY36" fmla="*/ 4883061 h 6110770"/>
                      <a:gd name="connsiteX37" fmla="*/ 12712476 w 12712476"/>
                      <a:gd name="connsiteY37" fmla="*/ 5560801 h 6110770"/>
                      <a:gd name="connsiteX38" fmla="*/ 12712476 w 12712476"/>
                      <a:gd name="connsiteY38" fmla="*/ 6110770 h 6110770"/>
                      <a:gd name="connsiteX39" fmla="*/ 11880387 w 12712476"/>
                      <a:gd name="connsiteY39" fmla="*/ 6110770 h 6110770"/>
                      <a:gd name="connsiteX40" fmla="*/ 11048297 w 12712476"/>
                      <a:gd name="connsiteY40" fmla="*/ 6110770 h 6110770"/>
                      <a:gd name="connsiteX41" fmla="*/ 10724707 w 12712476"/>
                      <a:gd name="connsiteY41" fmla="*/ 6110770 h 6110770"/>
                      <a:gd name="connsiteX42" fmla="*/ 10528241 w 12712476"/>
                      <a:gd name="connsiteY42" fmla="*/ 6110770 h 6110770"/>
                      <a:gd name="connsiteX43" fmla="*/ 9950402 w 12712476"/>
                      <a:gd name="connsiteY43" fmla="*/ 6110770 h 6110770"/>
                      <a:gd name="connsiteX44" fmla="*/ 9245437 w 12712476"/>
                      <a:gd name="connsiteY44" fmla="*/ 6110770 h 6110770"/>
                      <a:gd name="connsiteX45" fmla="*/ 9048972 w 12712476"/>
                      <a:gd name="connsiteY45" fmla="*/ 6110770 h 6110770"/>
                      <a:gd name="connsiteX46" fmla="*/ 8471132 w 12712476"/>
                      <a:gd name="connsiteY46" fmla="*/ 6110770 h 6110770"/>
                      <a:gd name="connsiteX47" fmla="*/ 7639042 w 12712476"/>
                      <a:gd name="connsiteY47" fmla="*/ 6110770 h 6110770"/>
                      <a:gd name="connsiteX48" fmla="*/ 7315452 w 12712476"/>
                      <a:gd name="connsiteY48" fmla="*/ 6110770 h 6110770"/>
                      <a:gd name="connsiteX49" fmla="*/ 6610488 w 12712476"/>
                      <a:gd name="connsiteY49" fmla="*/ 6110770 h 6110770"/>
                      <a:gd name="connsiteX50" fmla="*/ 6286897 w 12712476"/>
                      <a:gd name="connsiteY50" fmla="*/ 6110770 h 6110770"/>
                      <a:gd name="connsiteX51" fmla="*/ 6090432 w 12712476"/>
                      <a:gd name="connsiteY51" fmla="*/ 6110770 h 6110770"/>
                      <a:gd name="connsiteX52" fmla="*/ 5385467 w 12712476"/>
                      <a:gd name="connsiteY52" fmla="*/ 6110770 h 6110770"/>
                      <a:gd name="connsiteX53" fmla="*/ 5189002 w 12712476"/>
                      <a:gd name="connsiteY53" fmla="*/ 6110770 h 6110770"/>
                      <a:gd name="connsiteX54" fmla="*/ 4356912 w 12712476"/>
                      <a:gd name="connsiteY54" fmla="*/ 6110770 h 6110770"/>
                      <a:gd name="connsiteX55" fmla="*/ 4160447 w 12712476"/>
                      <a:gd name="connsiteY55" fmla="*/ 6110770 h 6110770"/>
                      <a:gd name="connsiteX56" fmla="*/ 3455482 w 12712476"/>
                      <a:gd name="connsiteY56" fmla="*/ 6110770 h 6110770"/>
                      <a:gd name="connsiteX57" fmla="*/ 2750518 w 12712476"/>
                      <a:gd name="connsiteY57" fmla="*/ 6110770 h 6110770"/>
                      <a:gd name="connsiteX58" fmla="*/ 2426927 w 12712476"/>
                      <a:gd name="connsiteY58" fmla="*/ 6110770 h 6110770"/>
                      <a:gd name="connsiteX59" fmla="*/ 2230462 w 12712476"/>
                      <a:gd name="connsiteY59" fmla="*/ 6110770 h 6110770"/>
                      <a:gd name="connsiteX60" fmla="*/ 1906871 w 12712476"/>
                      <a:gd name="connsiteY60" fmla="*/ 6110770 h 6110770"/>
                      <a:gd name="connsiteX61" fmla="*/ 1074782 w 12712476"/>
                      <a:gd name="connsiteY61" fmla="*/ 6110770 h 6110770"/>
                      <a:gd name="connsiteX62" fmla="*/ 0 w 12712476"/>
                      <a:gd name="connsiteY62" fmla="*/ 6110770 h 6110770"/>
                      <a:gd name="connsiteX63" fmla="*/ 0 w 12712476"/>
                      <a:gd name="connsiteY63" fmla="*/ 5494138 h 6110770"/>
                      <a:gd name="connsiteX64" fmla="*/ 0 w 12712476"/>
                      <a:gd name="connsiteY64" fmla="*/ 4877506 h 6110770"/>
                      <a:gd name="connsiteX65" fmla="*/ 0 w 12712476"/>
                      <a:gd name="connsiteY65" fmla="*/ 4444196 h 6110770"/>
                      <a:gd name="connsiteX66" fmla="*/ 0 w 12712476"/>
                      <a:gd name="connsiteY66" fmla="*/ 3949780 h 6110770"/>
                      <a:gd name="connsiteX67" fmla="*/ 0 w 12712476"/>
                      <a:gd name="connsiteY67" fmla="*/ 3455363 h 6110770"/>
                      <a:gd name="connsiteX68" fmla="*/ 0 w 12712476"/>
                      <a:gd name="connsiteY68" fmla="*/ 2777623 h 6110770"/>
                      <a:gd name="connsiteX69" fmla="*/ 0 w 12712476"/>
                      <a:gd name="connsiteY69" fmla="*/ 2344314 h 6110770"/>
                      <a:gd name="connsiteX70" fmla="*/ 0 w 12712476"/>
                      <a:gd name="connsiteY70" fmla="*/ 1666574 h 6110770"/>
                      <a:gd name="connsiteX71" fmla="*/ 0 w 12712476"/>
                      <a:gd name="connsiteY71" fmla="*/ 1049941 h 6110770"/>
                      <a:gd name="connsiteX72" fmla="*/ 0 w 12712476"/>
                      <a:gd name="connsiteY72" fmla="*/ 677740 h 6110770"/>
                      <a:gd name="connsiteX73" fmla="*/ 0 w 12712476"/>
                      <a:gd name="connsiteY73" fmla="*/ 0 h 61107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</a:cxnLst>
                    <a:rect l="l" t="t" r="r" b="b"/>
                    <a:pathLst>
                      <a:path w="12712476" h="6110770" extrusionOk="0">
                        <a:moveTo>
                          <a:pt x="0" y="0"/>
                        </a:moveTo>
                        <a:cubicBezTo>
                          <a:pt x="111837" y="-17293"/>
                          <a:pt x="291298" y="12168"/>
                          <a:pt x="450715" y="0"/>
                        </a:cubicBezTo>
                        <a:cubicBezTo>
                          <a:pt x="610133" y="-12168"/>
                          <a:pt x="843055" y="19966"/>
                          <a:pt x="1028555" y="0"/>
                        </a:cubicBezTo>
                        <a:cubicBezTo>
                          <a:pt x="1214055" y="-19966"/>
                          <a:pt x="1248789" y="33965"/>
                          <a:pt x="1352145" y="0"/>
                        </a:cubicBezTo>
                        <a:cubicBezTo>
                          <a:pt x="1455501" y="-33965"/>
                          <a:pt x="1489184" y="6851"/>
                          <a:pt x="1548611" y="0"/>
                        </a:cubicBezTo>
                        <a:cubicBezTo>
                          <a:pt x="1608038" y="-6851"/>
                          <a:pt x="1991013" y="47400"/>
                          <a:pt x="2126451" y="0"/>
                        </a:cubicBezTo>
                        <a:cubicBezTo>
                          <a:pt x="2261889" y="-47400"/>
                          <a:pt x="2331055" y="21623"/>
                          <a:pt x="2450041" y="0"/>
                        </a:cubicBezTo>
                        <a:cubicBezTo>
                          <a:pt x="2569027" y="-21623"/>
                          <a:pt x="2992142" y="92868"/>
                          <a:pt x="3282130" y="0"/>
                        </a:cubicBezTo>
                        <a:cubicBezTo>
                          <a:pt x="3572118" y="-92868"/>
                          <a:pt x="3523336" y="21243"/>
                          <a:pt x="3605720" y="0"/>
                        </a:cubicBezTo>
                        <a:cubicBezTo>
                          <a:pt x="3688104" y="-21243"/>
                          <a:pt x="3767750" y="24491"/>
                          <a:pt x="3929311" y="0"/>
                        </a:cubicBezTo>
                        <a:cubicBezTo>
                          <a:pt x="4090872" y="-24491"/>
                          <a:pt x="4227938" y="4838"/>
                          <a:pt x="4380026" y="0"/>
                        </a:cubicBezTo>
                        <a:cubicBezTo>
                          <a:pt x="4532115" y="-4838"/>
                          <a:pt x="4891572" y="21607"/>
                          <a:pt x="5084990" y="0"/>
                        </a:cubicBezTo>
                        <a:cubicBezTo>
                          <a:pt x="5278408" y="-21607"/>
                          <a:pt x="5329967" y="21698"/>
                          <a:pt x="5535705" y="0"/>
                        </a:cubicBezTo>
                        <a:cubicBezTo>
                          <a:pt x="5741443" y="-21698"/>
                          <a:pt x="6035516" y="1780"/>
                          <a:pt x="6240670" y="0"/>
                        </a:cubicBezTo>
                        <a:cubicBezTo>
                          <a:pt x="6445825" y="-1780"/>
                          <a:pt x="6422198" y="14688"/>
                          <a:pt x="6564260" y="0"/>
                        </a:cubicBezTo>
                        <a:cubicBezTo>
                          <a:pt x="6706322" y="-14688"/>
                          <a:pt x="6973779" y="59866"/>
                          <a:pt x="7142100" y="0"/>
                        </a:cubicBezTo>
                        <a:cubicBezTo>
                          <a:pt x="7310421" y="-59866"/>
                          <a:pt x="7517109" y="57036"/>
                          <a:pt x="7847065" y="0"/>
                        </a:cubicBezTo>
                        <a:cubicBezTo>
                          <a:pt x="8177022" y="-57036"/>
                          <a:pt x="8233474" y="67139"/>
                          <a:pt x="8552029" y="0"/>
                        </a:cubicBezTo>
                        <a:cubicBezTo>
                          <a:pt x="8870584" y="-67139"/>
                          <a:pt x="8919599" y="41399"/>
                          <a:pt x="9129869" y="0"/>
                        </a:cubicBezTo>
                        <a:cubicBezTo>
                          <a:pt x="9340139" y="-41399"/>
                          <a:pt x="9272087" y="16738"/>
                          <a:pt x="9326335" y="0"/>
                        </a:cubicBezTo>
                        <a:cubicBezTo>
                          <a:pt x="9380583" y="-16738"/>
                          <a:pt x="9872971" y="21638"/>
                          <a:pt x="10031299" y="0"/>
                        </a:cubicBezTo>
                        <a:cubicBezTo>
                          <a:pt x="10189627" y="-21638"/>
                          <a:pt x="10288926" y="27031"/>
                          <a:pt x="10354890" y="0"/>
                        </a:cubicBezTo>
                        <a:cubicBezTo>
                          <a:pt x="10420854" y="-27031"/>
                          <a:pt x="10522643" y="23601"/>
                          <a:pt x="10678480" y="0"/>
                        </a:cubicBezTo>
                        <a:cubicBezTo>
                          <a:pt x="10834317" y="-23601"/>
                          <a:pt x="10834733" y="22084"/>
                          <a:pt x="10874945" y="0"/>
                        </a:cubicBezTo>
                        <a:cubicBezTo>
                          <a:pt x="10915157" y="-22084"/>
                          <a:pt x="11180637" y="19600"/>
                          <a:pt x="11325660" y="0"/>
                        </a:cubicBezTo>
                        <a:cubicBezTo>
                          <a:pt x="11470683" y="-19600"/>
                          <a:pt x="11881432" y="16128"/>
                          <a:pt x="12157750" y="0"/>
                        </a:cubicBezTo>
                        <a:cubicBezTo>
                          <a:pt x="12434068" y="-16128"/>
                          <a:pt x="12440812" y="28816"/>
                          <a:pt x="12712476" y="0"/>
                        </a:cubicBezTo>
                        <a:cubicBezTo>
                          <a:pt x="12723551" y="131691"/>
                          <a:pt x="12708619" y="256426"/>
                          <a:pt x="12712476" y="372201"/>
                        </a:cubicBezTo>
                        <a:cubicBezTo>
                          <a:pt x="12716333" y="487976"/>
                          <a:pt x="12643585" y="746079"/>
                          <a:pt x="12712476" y="988834"/>
                        </a:cubicBezTo>
                        <a:cubicBezTo>
                          <a:pt x="12781367" y="1231589"/>
                          <a:pt x="12677763" y="1226623"/>
                          <a:pt x="12712476" y="1361035"/>
                        </a:cubicBezTo>
                        <a:cubicBezTo>
                          <a:pt x="12747189" y="1495447"/>
                          <a:pt x="12644309" y="1733284"/>
                          <a:pt x="12712476" y="1977667"/>
                        </a:cubicBezTo>
                        <a:cubicBezTo>
                          <a:pt x="12780643" y="2222050"/>
                          <a:pt x="12710064" y="2231592"/>
                          <a:pt x="12712476" y="2410977"/>
                        </a:cubicBezTo>
                        <a:cubicBezTo>
                          <a:pt x="12714888" y="2590362"/>
                          <a:pt x="12708895" y="2705502"/>
                          <a:pt x="12712476" y="2966501"/>
                        </a:cubicBezTo>
                        <a:cubicBezTo>
                          <a:pt x="12716057" y="3227500"/>
                          <a:pt x="12712089" y="3182062"/>
                          <a:pt x="12712476" y="3338703"/>
                        </a:cubicBezTo>
                        <a:cubicBezTo>
                          <a:pt x="12712863" y="3495344"/>
                          <a:pt x="12665425" y="3782556"/>
                          <a:pt x="12712476" y="3955335"/>
                        </a:cubicBezTo>
                        <a:cubicBezTo>
                          <a:pt x="12759527" y="4128114"/>
                          <a:pt x="12710829" y="4238308"/>
                          <a:pt x="12712476" y="4388644"/>
                        </a:cubicBezTo>
                        <a:cubicBezTo>
                          <a:pt x="12714123" y="4538980"/>
                          <a:pt x="12712362" y="4748172"/>
                          <a:pt x="12712476" y="4883061"/>
                        </a:cubicBezTo>
                        <a:cubicBezTo>
                          <a:pt x="12712590" y="5017950"/>
                          <a:pt x="12647609" y="5415563"/>
                          <a:pt x="12712476" y="5560801"/>
                        </a:cubicBezTo>
                        <a:cubicBezTo>
                          <a:pt x="12777343" y="5706039"/>
                          <a:pt x="12669955" y="5894429"/>
                          <a:pt x="12712476" y="6110770"/>
                        </a:cubicBezTo>
                        <a:cubicBezTo>
                          <a:pt x="12302124" y="6183683"/>
                          <a:pt x="12076819" y="6089926"/>
                          <a:pt x="11880387" y="6110770"/>
                        </a:cubicBezTo>
                        <a:cubicBezTo>
                          <a:pt x="11683955" y="6131614"/>
                          <a:pt x="11296935" y="6099465"/>
                          <a:pt x="11048297" y="6110770"/>
                        </a:cubicBezTo>
                        <a:cubicBezTo>
                          <a:pt x="10799659" y="6122075"/>
                          <a:pt x="10878513" y="6093312"/>
                          <a:pt x="10724707" y="6110770"/>
                        </a:cubicBezTo>
                        <a:cubicBezTo>
                          <a:pt x="10570901" y="6128228"/>
                          <a:pt x="10622908" y="6091641"/>
                          <a:pt x="10528241" y="6110770"/>
                        </a:cubicBezTo>
                        <a:cubicBezTo>
                          <a:pt x="10433574" y="6129899"/>
                          <a:pt x="10138769" y="6052543"/>
                          <a:pt x="9950402" y="6110770"/>
                        </a:cubicBezTo>
                        <a:cubicBezTo>
                          <a:pt x="9762035" y="6168997"/>
                          <a:pt x="9525149" y="6096224"/>
                          <a:pt x="9245437" y="6110770"/>
                        </a:cubicBezTo>
                        <a:cubicBezTo>
                          <a:pt x="8965726" y="6125316"/>
                          <a:pt x="9096901" y="6101004"/>
                          <a:pt x="9048972" y="6110770"/>
                        </a:cubicBezTo>
                        <a:cubicBezTo>
                          <a:pt x="9001043" y="6120536"/>
                          <a:pt x="8596323" y="6051820"/>
                          <a:pt x="8471132" y="6110770"/>
                        </a:cubicBezTo>
                        <a:cubicBezTo>
                          <a:pt x="8345941" y="6169720"/>
                          <a:pt x="7880017" y="6052260"/>
                          <a:pt x="7639042" y="6110770"/>
                        </a:cubicBezTo>
                        <a:cubicBezTo>
                          <a:pt x="7398067" y="6169280"/>
                          <a:pt x="7444623" y="6103198"/>
                          <a:pt x="7315452" y="6110770"/>
                        </a:cubicBezTo>
                        <a:cubicBezTo>
                          <a:pt x="7186281" y="6118342"/>
                          <a:pt x="6917508" y="6073817"/>
                          <a:pt x="6610488" y="6110770"/>
                        </a:cubicBezTo>
                        <a:cubicBezTo>
                          <a:pt x="6303468" y="6147723"/>
                          <a:pt x="6445429" y="6097752"/>
                          <a:pt x="6286897" y="6110770"/>
                        </a:cubicBezTo>
                        <a:cubicBezTo>
                          <a:pt x="6128365" y="6123788"/>
                          <a:pt x="6164346" y="6102878"/>
                          <a:pt x="6090432" y="6110770"/>
                        </a:cubicBezTo>
                        <a:cubicBezTo>
                          <a:pt x="6016519" y="6118662"/>
                          <a:pt x="5720096" y="6059658"/>
                          <a:pt x="5385467" y="6110770"/>
                        </a:cubicBezTo>
                        <a:cubicBezTo>
                          <a:pt x="5050838" y="6161882"/>
                          <a:pt x="5283311" y="6109491"/>
                          <a:pt x="5189002" y="6110770"/>
                        </a:cubicBezTo>
                        <a:cubicBezTo>
                          <a:pt x="5094694" y="6112049"/>
                          <a:pt x="4657488" y="6050132"/>
                          <a:pt x="4356912" y="6110770"/>
                        </a:cubicBezTo>
                        <a:cubicBezTo>
                          <a:pt x="4056336" y="6171408"/>
                          <a:pt x="4214670" y="6110455"/>
                          <a:pt x="4160447" y="6110770"/>
                        </a:cubicBezTo>
                        <a:cubicBezTo>
                          <a:pt x="4106224" y="6111085"/>
                          <a:pt x="3707793" y="6064750"/>
                          <a:pt x="3455482" y="6110770"/>
                        </a:cubicBezTo>
                        <a:cubicBezTo>
                          <a:pt x="3203171" y="6156790"/>
                          <a:pt x="3079381" y="6057171"/>
                          <a:pt x="2750518" y="6110770"/>
                        </a:cubicBezTo>
                        <a:cubicBezTo>
                          <a:pt x="2421655" y="6164369"/>
                          <a:pt x="2502821" y="6080372"/>
                          <a:pt x="2426927" y="6110770"/>
                        </a:cubicBezTo>
                        <a:cubicBezTo>
                          <a:pt x="2351033" y="6141168"/>
                          <a:pt x="2320008" y="6109699"/>
                          <a:pt x="2230462" y="6110770"/>
                        </a:cubicBezTo>
                        <a:cubicBezTo>
                          <a:pt x="2140917" y="6111841"/>
                          <a:pt x="2021473" y="6104714"/>
                          <a:pt x="1906871" y="6110770"/>
                        </a:cubicBezTo>
                        <a:cubicBezTo>
                          <a:pt x="1792269" y="6116826"/>
                          <a:pt x="1328918" y="6024422"/>
                          <a:pt x="1074782" y="6110770"/>
                        </a:cubicBezTo>
                        <a:cubicBezTo>
                          <a:pt x="820646" y="6197118"/>
                          <a:pt x="343271" y="6070978"/>
                          <a:pt x="0" y="6110770"/>
                        </a:cubicBezTo>
                        <a:cubicBezTo>
                          <a:pt x="-18149" y="5920183"/>
                          <a:pt x="9447" y="5687481"/>
                          <a:pt x="0" y="5494138"/>
                        </a:cubicBezTo>
                        <a:cubicBezTo>
                          <a:pt x="-9447" y="5300795"/>
                          <a:pt x="38754" y="5043019"/>
                          <a:pt x="0" y="4877506"/>
                        </a:cubicBezTo>
                        <a:cubicBezTo>
                          <a:pt x="-38754" y="4711993"/>
                          <a:pt x="24416" y="4558947"/>
                          <a:pt x="0" y="4444196"/>
                        </a:cubicBezTo>
                        <a:cubicBezTo>
                          <a:pt x="-24416" y="4329445"/>
                          <a:pt x="52406" y="4131120"/>
                          <a:pt x="0" y="3949780"/>
                        </a:cubicBezTo>
                        <a:cubicBezTo>
                          <a:pt x="-52406" y="3768440"/>
                          <a:pt x="37318" y="3602742"/>
                          <a:pt x="0" y="3455363"/>
                        </a:cubicBezTo>
                        <a:cubicBezTo>
                          <a:pt x="-37318" y="3307984"/>
                          <a:pt x="51689" y="2965345"/>
                          <a:pt x="0" y="2777623"/>
                        </a:cubicBezTo>
                        <a:cubicBezTo>
                          <a:pt x="-51689" y="2589901"/>
                          <a:pt x="34152" y="2432555"/>
                          <a:pt x="0" y="2344314"/>
                        </a:cubicBezTo>
                        <a:cubicBezTo>
                          <a:pt x="-34152" y="2256073"/>
                          <a:pt x="76449" y="1894187"/>
                          <a:pt x="0" y="1666574"/>
                        </a:cubicBezTo>
                        <a:cubicBezTo>
                          <a:pt x="-76449" y="1438961"/>
                          <a:pt x="55955" y="1317726"/>
                          <a:pt x="0" y="1049941"/>
                        </a:cubicBezTo>
                        <a:cubicBezTo>
                          <a:pt x="-55955" y="782156"/>
                          <a:pt x="26858" y="790553"/>
                          <a:pt x="0" y="677740"/>
                        </a:cubicBezTo>
                        <a:cubicBezTo>
                          <a:pt x="-26858" y="564927"/>
                          <a:pt x="77200" y="165523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5" name="CaixaDeTexto 5">
            <a:extLst>
              <a:ext uri="{FF2B5EF4-FFF2-40B4-BE49-F238E27FC236}">
                <a16:creationId xmlns:a16="http://schemas.microsoft.com/office/drawing/2014/main" id="{2C56E64F-49E0-381E-B559-25E4766D8E61}"/>
              </a:ext>
            </a:extLst>
          </p:cNvPr>
          <p:cNvSpPr txBox="1"/>
          <p:nvPr/>
        </p:nvSpPr>
        <p:spPr>
          <a:xfrm>
            <a:off x="482342" y="784930"/>
            <a:ext cx="5718434" cy="5539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45719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algn="l"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r>
              <a:rPr lang="pt-BR" sz="1500">
                <a:solidFill>
                  <a:schemeClr val="tx1"/>
                </a:solidFill>
                <a:latin typeface="+mj-lt"/>
                <a:sym typeface="Barlow Regular"/>
              </a:rPr>
              <a:t>O material digital pode ser encontrado no Repositório do Centro de Mídias de São Paulo (CMSP). Para cessar, siga esses passos: 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83DDCCA-2712-DADB-BD1D-D98A5A29D9CA}"/>
              </a:ext>
            </a:extLst>
          </p:cNvPr>
          <p:cNvSpPr txBox="1"/>
          <p:nvPr/>
        </p:nvSpPr>
        <p:spPr>
          <a:xfrm>
            <a:off x="376600" y="4135852"/>
            <a:ext cx="647045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l"/>
            <a:r>
              <a:rPr lang="pt-BR" sz="1200" b="1" dirty="0">
                <a:solidFill>
                  <a:schemeClr val="tx1"/>
                </a:solidFill>
                <a:latin typeface="+mn-lt"/>
              </a:rPr>
              <a:t>Explore o material: </a:t>
            </a:r>
          </a:p>
          <a:p>
            <a:pPr algn="l"/>
            <a:r>
              <a:rPr lang="pt-BR" sz="1200" dirty="0">
                <a:solidFill>
                  <a:schemeClr val="tx1"/>
                </a:solidFill>
                <a:latin typeface="+mn-lt"/>
              </a:rPr>
              <a:t>Após o login, você poderá navegar pelo material digital disponível, organizado por ano letivo, etapa, série, bimestre e componente curricular.  </a:t>
            </a:r>
          </a:p>
        </p:txBody>
      </p:sp>
      <p:sp>
        <p:nvSpPr>
          <p:cNvPr id="7" name="Espaço Reservado para Texto 1">
            <a:extLst>
              <a:ext uri="{FF2B5EF4-FFF2-40B4-BE49-F238E27FC236}">
                <a16:creationId xmlns:a16="http://schemas.microsoft.com/office/drawing/2014/main" id="{5445C984-CD31-7D64-27D6-0CDD5573A023}"/>
              </a:ext>
            </a:extLst>
          </p:cNvPr>
          <p:cNvSpPr txBox="1">
            <a:spLocks noGrp="1"/>
          </p:cNvSpPr>
          <p:nvPr/>
        </p:nvSpPr>
        <p:spPr>
          <a:xfrm>
            <a:off x="832511" y="323382"/>
            <a:ext cx="5870620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45719" tIns="45719" rIns="45719" bIns="45719" anchor="t">
            <a:noAutofit/>
          </a:bodyPr>
          <a:lstStyle>
            <a:lvl1pPr marL="0" marR="0" indent="0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1pPr>
            <a:lvl2pPr marL="1028649" marR="0" indent="-5714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2pPr>
            <a:lvl3pPr marL="1447728" marR="0" indent="-533371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3pPr>
            <a:lvl4pPr marL="2011577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4pPr>
            <a:lvl5pPr marL="2468754" marR="0" indent="-640046" algn="l" defTabSz="243828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5600" b="0" i="0" u="none" strike="noStrike" cap="none" spc="0" baseline="0">
                <a:solidFill>
                  <a:srgbClr val="2C2C86"/>
                </a:solidFill>
                <a:uFillTx/>
                <a:latin typeface="Barlow Bold"/>
                <a:ea typeface="Barlow Bold"/>
                <a:cs typeface="Barlow Bold"/>
                <a:sym typeface="Barlow Bold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52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Helvetica Neue"/>
              </a:defRPr>
            </a:lvl9pPr>
          </a:lstStyle>
          <a:p>
            <a:pPr defTabSz="914355" hangingPunct="0">
              <a:defRPr sz="5100">
                <a:solidFill>
                  <a:srgbClr val="3B427D"/>
                </a:solidFill>
              </a:defRPr>
            </a:pPr>
            <a:r>
              <a:rPr lang="pt-BR" sz="2000" b="1">
                <a:solidFill>
                  <a:schemeClr val="tx1"/>
                </a:solidFill>
                <a:latin typeface="+mj-lt"/>
              </a:rPr>
              <a:t>Disponibilidade dos Materiais Online</a:t>
            </a:r>
          </a:p>
        </p:txBody>
      </p:sp>
      <p:sp>
        <p:nvSpPr>
          <p:cNvPr id="9" name="Google Shape;515;p60">
            <a:extLst>
              <a:ext uri="{FF2B5EF4-FFF2-40B4-BE49-F238E27FC236}">
                <a16:creationId xmlns:a16="http://schemas.microsoft.com/office/drawing/2014/main" id="{28F32D5A-B74D-5702-C6DE-65968EC97348}"/>
              </a:ext>
            </a:extLst>
          </p:cNvPr>
          <p:cNvSpPr/>
          <p:nvPr/>
        </p:nvSpPr>
        <p:spPr>
          <a:xfrm>
            <a:off x="108585" y="1749564"/>
            <a:ext cx="268017" cy="26342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>
                <a:solidFill>
                  <a:schemeClr val="lt1"/>
                </a:solidFill>
                <a:latin typeface="+mj-lt"/>
                <a:ea typeface="Rubik"/>
                <a:cs typeface="Rubik"/>
                <a:sym typeface="Rubik"/>
              </a:rPr>
              <a:t>1</a:t>
            </a:r>
            <a:endParaRPr sz="1200" b="1" dirty="0">
              <a:solidFill>
                <a:schemeClr val="lt1"/>
              </a:solidFill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14" name="Google Shape;515;p60">
            <a:extLst>
              <a:ext uri="{FF2B5EF4-FFF2-40B4-BE49-F238E27FC236}">
                <a16:creationId xmlns:a16="http://schemas.microsoft.com/office/drawing/2014/main" id="{0D63FB7B-6424-3874-CE59-1980B4C28187}"/>
              </a:ext>
            </a:extLst>
          </p:cNvPr>
          <p:cNvSpPr/>
          <p:nvPr/>
        </p:nvSpPr>
        <p:spPr>
          <a:xfrm>
            <a:off x="108584" y="2446737"/>
            <a:ext cx="268017" cy="26342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>
                <a:solidFill>
                  <a:schemeClr val="lt1"/>
                </a:solidFill>
                <a:latin typeface="+mj-lt"/>
                <a:ea typeface="Rubik"/>
                <a:cs typeface="Rubik"/>
                <a:sym typeface="Rubik"/>
              </a:rPr>
              <a:t>2</a:t>
            </a:r>
            <a:endParaRPr sz="1200" b="1" dirty="0">
              <a:solidFill>
                <a:schemeClr val="lt1"/>
              </a:solidFill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15" name="Google Shape;515;p60">
            <a:extLst>
              <a:ext uri="{FF2B5EF4-FFF2-40B4-BE49-F238E27FC236}">
                <a16:creationId xmlns:a16="http://schemas.microsoft.com/office/drawing/2014/main" id="{23F87A63-0FB6-DF51-124B-2268FA147B6C}"/>
              </a:ext>
            </a:extLst>
          </p:cNvPr>
          <p:cNvSpPr/>
          <p:nvPr/>
        </p:nvSpPr>
        <p:spPr>
          <a:xfrm>
            <a:off x="108583" y="3347886"/>
            <a:ext cx="268017" cy="26342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>
                <a:solidFill>
                  <a:schemeClr val="lt1"/>
                </a:solidFill>
                <a:latin typeface="+mj-lt"/>
                <a:ea typeface="Rubik"/>
                <a:cs typeface="Rubik"/>
                <a:sym typeface="Rubik"/>
              </a:rPr>
              <a:t>3</a:t>
            </a:r>
            <a:endParaRPr sz="1200" b="1" dirty="0">
              <a:solidFill>
                <a:schemeClr val="lt1"/>
              </a:solidFill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16" name="Google Shape;515;p60">
            <a:extLst>
              <a:ext uri="{FF2B5EF4-FFF2-40B4-BE49-F238E27FC236}">
                <a16:creationId xmlns:a16="http://schemas.microsoft.com/office/drawing/2014/main" id="{E77B744E-955F-AF59-CAD8-8B269C367576}"/>
              </a:ext>
            </a:extLst>
          </p:cNvPr>
          <p:cNvSpPr/>
          <p:nvPr/>
        </p:nvSpPr>
        <p:spPr>
          <a:xfrm>
            <a:off x="108583" y="4327304"/>
            <a:ext cx="268017" cy="26342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1" dirty="0">
                <a:solidFill>
                  <a:schemeClr val="lt1"/>
                </a:solidFill>
                <a:latin typeface="+mj-lt"/>
                <a:ea typeface="Rubik"/>
                <a:cs typeface="Rubik"/>
                <a:sym typeface="Rubik"/>
              </a:rPr>
              <a:t>4</a:t>
            </a:r>
            <a:endParaRPr sz="1200" b="1" dirty="0">
              <a:solidFill>
                <a:schemeClr val="lt1"/>
              </a:solidFill>
              <a:latin typeface="+mj-lt"/>
              <a:ea typeface="Rubik"/>
              <a:cs typeface="Rubik"/>
              <a:sym typeface="Rubik"/>
            </a:endParaRPr>
          </a:p>
        </p:txBody>
      </p:sp>
      <p:sp>
        <p:nvSpPr>
          <p:cNvPr id="19" name="CaixaDeTexto 5">
            <a:extLst>
              <a:ext uri="{FF2B5EF4-FFF2-40B4-BE49-F238E27FC236}">
                <a16:creationId xmlns:a16="http://schemas.microsoft.com/office/drawing/2014/main" id="{FFFA7041-1B50-A3AC-E9B2-AA5BC93B5472}"/>
              </a:ext>
            </a:extLst>
          </p:cNvPr>
          <p:cNvSpPr txBox="1"/>
          <p:nvPr/>
        </p:nvSpPr>
        <p:spPr>
          <a:xfrm>
            <a:off x="460266" y="1390620"/>
            <a:ext cx="6923897" cy="307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45719" tIns="45719" rIns="45719" b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algn="l" defTabSz="914355">
              <a:defRPr sz="4000">
                <a:solidFill>
                  <a:srgbClr val="3B427D"/>
                </a:solidFill>
                <a:latin typeface="Barlow Regular"/>
                <a:ea typeface="Barlow Regular"/>
                <a:cs typeface="Barlow Regular"/>
                <a:sym typeface="Barlow Regular"/>
              </a:defRPr>
            </a:pPr>
            <a:endParaRPr lang="pt-BR" sz="1400">
              <a:solidFill>
                <a:schemeClr val="tx1"/>
              </a:solidFill>
              <a:latin typeface="+mj-lt"/>
              <a:sym typeface="Barlow Regular"/>
            </a:endParaRPr>
          </a:p>
        </p:txBody>
      </p:sp>
    </p:spTree>
    <p:extLst>
      <p:ext uri="{BB962C8B-B14F-4D97-AF65-F5344CB8AC3E}">
        <p14:creationId xmlns:p14="http://schemas.microsoft.com/office/powerpoint/2010/main" val="9928861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2" name="Google Shape;192;p8"/>
          <p:cNvGrpSpPr/>
          <p:nvPr/>
        </p:nvGrpSpPr>
        <p:grpSpPr>
          <a:xfrm>
            <a:off x="-78926" y="-2"/>
            <a:ext cx="9223336" cy="5199418"/>
            <a:chOff x="-78926" y="-2"/>
            <a:chExt cx="9223336" cy="5199418"/>
          </a:xfrm>
        </p:grpSpPr>
        <p:grpSp>
          <p:nvGrpSpPr>
            <p:cNvPr id="193" name="Google Shape;193;p8"/>
            <p:cNvGrpSpPr/>
            <p:nvPr/>
          </p:nvGrpSpPr>
          <p:grpSpPr>
            <a:xfrm rot="10800000">
              <a:off x="-78926" y="4364951"/>
              <a:ext cx="6955182" cy="834465"/>
              <a:chOff x="2267744" y="-50216"/>
              <a:chExt cx="6955182" cy="834465"/>
            </a:xfrm>
          </p:grpSpPr>
          <p:pic>
            <p:nvPicPr>
              <p:cNvPr id="194" name="Google Shape;194;p8" descr="Logotipo&#10;&#10;Descrição gerada automaticamente com confiança média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0800000">
                <a:off x="8100391" y="-50216"/>
                <a:ext cx="1122535" cy="8344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95" name="Google Shape;195;p8"/>
              <p:cNvSpPr/>
              <p:nvPr/>
            </p:nvSpPr>
            <p:spPr>
              <a:xfrm>
                <a:off x="2267744" y="3244"/>
                <a:ext cx="5868144" cy="283632"/>
              </a:xfrm>
              <a:prstGeom prst="rect">
                <a:avLst/>
              </a:prstGeom>
              <a:solidFill>
                <a:srgbClr val="ED1C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96" name="Google Shape;196;p8"/>
            <p:cNvGrpSpPr/>
            <p:nvPr/>
          </p:nvGrpSpPr>
          <p:grpSpPr>
            <a:xfrm>
              <a:off x="0" y="-2"/>
              <a:ext cx="9144410" cy="771552"/>
              <a:chOff x="0" y="-2"/>
              <a:chExt cx="9144410" cy="771552"/>
            </a:xfrm>
          </p:grpSpPr>
          <p:pic>
            <p:nvPicPr>
              <p:cNvPr id="197" name="Google Shape;197;p8" descr="Logotipo&#10;&#10;Descrição gerada automaticamente"/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 rot="10800000">
                <a:off x="2404531" y="-2"/>
                <a:ext cx="6739879" cy="77155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98" name="Google Shape;198;p8"/>
              <p:cNvSpPr/>
              <p:nvPr/>
            </p:nvSpPr>
            <p:spPr>
              <a:xfrm>
                <a:off x="0" y="0"/>
                <a:ext cx="8172400" cy="27237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4" name="Google Shape;224;g3c340ca143f_0_1352">
            <a:extLst>
              <a:ext uri="{FF2B5EF4-FFF2-40B4-BE49-F238E27FC236}">
                <a16:creationId xmlns:a16="http://schemas.microsoft.com/office/drawing/2014/main" id="{6DA8C63B-0749-EDFC-B176-428B2A3D6192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6256" y="475347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99;p8">
            <a:extLst>
              <a:ext uri="{FF2B5EF4-FFF2-40B4-BE49-F238E27FC236}">
                <a16:creationId xmlns:a16="http://schemas.microsoft.com/office/drawing/2014/main" id="{9FFBAAED-3373-DD8E-591F-7CA25A0F32B5}"/>
              </a:ext>
            </a:extLst>
          </p:cNvPr>
          <p:cNvSpPr txBox="1"/>
          <p:nvPr/>
        </p:nvSpPr>
        <p:spPr>
          <a:xfrm>
            <a:off x="482341" y="364674"/>
            <a:ext cx="6465816" cy="1061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b="1" i="0" u="none" strike="noStrike" cap="none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Agradecemos a participação e o comprometimento 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b="1" i="0" u="none" strike="noStrike" cap="none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de todas e todos, e reafirmamos a importância </a:t>
            </a:r>
            <a:r>
              <a:rPr lang="pt-BR" b="1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do </a:t>
            </a:r>
            <a:r>
              <a:rPr lang="pt-BR" b="1" i="0" u="none" strike="noStrike" cap="none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fortalecimento das ações</a:t>
            </a:r>
            <a:r>
              <a:rPr lang="pt-BR" b="1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 de recomposição das aprendizagens</a:t>
            </a:r>
            <a:r>
              <a:rPr lang="pt-BR" b="1" i="0" u="none" strike="noStrike" cap="none" dirty="0">
                <a:solidFill>
                  <a:schemeClr val="tx1"/>
                </a:solidFill>
                <a:latin typeface="+mj-lt"/>
                <a:ea typeface="Montserrat"/>
                <a:cs typeface="Montserrat"/>
                <a:sym typeface="Montserrat"/>
              </a:rPr>
              <a:t>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506D7CD7-CCB2-CC57-E731-F57F40F5C586}"/>
              </a:ext>
            </a:extLst>
          </p:cNvPr>
          <p:cNvSpPr txBox="1"/>
          <p:nvPr/>
        </p:nvSpPr>
        <p:spPr>
          <a:xfrm>
            <a:off x="468937" y="1647841"/>
            <a:ext cx="1908092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dirty="0">
                <a:latin typeface="+mj-lt"/>
              </a:rPr>
              <a:t>Para assistir a live novamente, </a:t>
            </a:r>
          </a:p>
          <a:p>
            <a:r>
              <a:rPr lang="pt-BR" sz="1000" dirty="0">
                <a:latin typeface="+mj-lt"/>
              </a:rPr>
              <a:t>acesse:</a:t>
            </a:r>
          </a:p>
          <a:p>
            <a:r>
              <a:rPr lang="pt-BR" sz="1000" dirty="0">
                <a:latin typeface="+mj-lt"/>
              </a:rPr>
              <a:t> </a:t>
            </a:r>
            <a:r>
              <a:rPr lang="pt-BR" sz="1000" dirty="0">
                <a:latin typeface="+mj-lt"/>
                <a:hlinkClick r:id="rId6"/>
              </a:rPr>
              <a:t>https://youtube.com/live/0YIruvBHjtc?feature=share</a:t>
            </a:r>
            <a:r>
              <a:rPr lang="pt-BR" sz="1000" dirty="0">
                <a:latin typeface="+mj-lt"/>
              </a:rPr>
              <a:t>  </a:t>
            </a:r>
            <a:endParaRPr lang="pt-BR" sz="1000" dirty="0"/>
          </a:p>
        </p:txBody>
      </p:sp>
      <p:pic>
        <p:nvPicPr>
          <p:cNvPr id="7" name="Google Shape;224;g3c340ca143f_0_1352">
            <a:extLst>
              <a:ext uri="{FF2B5EF4-FFF2-40B4-BE49-F238E27FC236}">
                <a16:creationId xmlns:a16="http://schemas.microsoft.com/office/drawing/2014/main" id="{271C14B6-FC62-765D-90AB-CFE9C58E5120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38140" y="4429906"/>
            <a:ext cx="1624274" cy="39384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1346468-30CE-10BD-212C-23A97480AFBA}"/>
              </a:ext>
            </a:extLst>
          </p:cNvPr>
          <p:cNvSpPr txBox="1"/>
          <p:nvPr/>
        </p:nvSpPr>
        <p:spPr>
          <a:xfrm>
            <a:off x="2651084" y="1647841"/>
            <a:ext cx="1973429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dirty="0">
                <a:latin typeface="+mj-lt"/>
              </a:rPr>
              <a:t>Para entrar no grupo de whatsapp, acesse:</a:t>
            </a:r>
          </a:p>
          <a:p>
            <a:r>
              <a:rPr lang="pt-BR" sz="1000" dirty="0">
                <a:latin typeface="+mj-lt"/>
              </a:rPr>
              <a:t> </a:t>
            </a:r>
            <a:r>
              <a:rPr lang="pt-BR" sz="1000" dirty="0">
                <a:latin typeface="+mj-lt"/>
                <a:hlinkClick r:id="rId7"/>
              </a:rPr>
              <a:t>https://chat.whatsapp.com/LShEh6IBQET53MmnhKTWWo</a:t>
            </a:r>
            <a:r>
              <a:rPr lang="pt-BR" sz="1000" dirty="0">
                <a:latin typeface="+mj-lt"/>
              </a:rPr>
              <a:t>  </a:t>
            </a:r>
            <a:endParaRPr lang="pt-BR" sz="1000" dirty="0"/>
          </a:p>
        </p:txBody>
      </p:sp>
      <p:cxnSp>
        <p:nvCxnSpPr>
          <p:cNvPr id="10" name="Google Shape;40;p1">
            <a:extLst>
              <a:ext uri="{FF2B5EF4-FFF2-40B4-BE49-F238E27FC236}">
                <a16:creationId xmlns:a16="http://schemas.microsoft.com/office/drawing/2014/main" id="{C3FB6492-E34F-ECE7-1A00-807E52A0A115}"/>
              </a:ext>
            </a:extLst>
          </p:cNvPr>
          <p:cNvCxnSpPr>
            <a:cxnSpLocks/>
          </p:cNvCxnSpPr>
          <p:nvPr/>
        </p:nvCxnSpPr>
        <p:spPr>
          <a:xfrm>
            <a:off x="2539850" y="1766551"/>
            <a:ext cx="0" cy="413386"/>
          </a:xfrm>
          <a:prstGeom prst="straightConnector1">
            <a:avLst/>
          </a:prstGeom>
          <a:noFill/>
          <a:ln w="28575" cap="flat" cmpd="sng">
            <a:solidFill>
              <a:srgbClr val="ED1C24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6" name="Imagem 15">
            <a:extLst>
              <a:ext uri="{FF2B5EF4-FFF2-40B4-BE49-F238E27FC236}">
                <a16:creationId xmlns:a16="http://schemas.microsoft.com/office/drawing/2014/main" id="{54B0B5AD-346E-2ABC-A9A2-2EF38C69E2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24363" y="2632617"/>
            <a:ext cx="1227554" cy="124187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3073429-3CDE-6F32-315C-FA388A5EEE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6291" y="2599247"/>
            <a:ext cx="1211474" cy="1222039"/>
          </a:xfrm>
          <a:prstGeom prst="rect">
            <a:avLst/>
          </a:prstGeom>
        </p:spPr>
      </p:pic>
      <p:cxnSp>
        <p:nvCxnSpPr>
          <p:cNvPr id="20" name="Google Shape;40;p1">
            <a:extLst>
              <a:ext uri="{FF2B5EF4-FFF2-40B4-BE49-F238E27FC236}">
                <a16:creationId xmlns:a16="http://schemas.microsoft.com/office/drawing/2014/main" id="{CC268516-BE83-519F-7C01-B2F3A0DD3216}"/>
              </a:ext>
            </a:extLst>
          </p:cNvPr>
          <p:cNvCxnSpPr>
            <a:cxnSpLocks/>
          </p:cNvCxnSpPr>
          <p:nvPr/>
        </p:nvCxnSpPr>
        <p:spPr>
          <a:xfrm>
            <a:off x="4624513" y="1766551"/>
            <a:ext cx="0" cy="413386"/>
          </a:xfrm>
          <a:prstGeom prst="straightConnector1">
            <a:avLst/>
          </a:prstGeom>
          <a:noFill/>
          <a:ln w="28575" cap="flat" cmpd="sng">
            <a:solidFill>
              <a:srgbClr val="ED1C2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D93C3688-4557-398E-A73E-A4EA5C6E704B}"/>
              </a:ext>
            </a:extLst>
          </p:cNvPr>
          <p:cNvSpPr txBox="1"/>
          <p:nvPr/>
        </p:nvSpPr>
        <p:spPr>
          <a:xfrm>
            <a:off x="4820664" y="1647841"/>
            <a:ext cx="2737817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50" dirty="0">
                <a:latin typeface="+mj-lt"/>
              </a:rPr>
              <a:t>Para consultar o documento de Perguntas Frequentes, acesse: </a:t>
            </a:r>
          </a:p>
          <a:p>
            <a:endParaRPr lang="pt-BR" sz="1050" b="1" u="sng" dirty="0">
              <a:latin typeface="+mj-lt"/>
            </a:endParaRPr>
          </a:p>
          <a:p>
            <a:r>
              <a:rPr lang="pt-BR" sz="1050" u="sng" dirty="0">
                <a:latin typeface="+mj-lt"/>
                <a:hlinkClick r:id="rId10"/>
              </a:rPr>
              <a:t>Guia e FAQ: Programa Professor Tutor (PROFTAI 2026)</a:t>
            </a:r>
            <a:endParaRPr lang="pt-BR" sz="1050" dirty="0">
              <a:latin typeface="+mj-lt"/>
            </a:endParaRPr>
          </a:p>
          <a:p>
            <a:endParaRPr lang="pt-BR" sz="1000" dirty="0"/>
          </a:p>
        </p:txBody>
      </p:sp>
      <p:pic>
        <p:nvPicPr>
          <p:cNvPr id="27" name="Imagem 26">
            <a:extLst>
              <a:ext uri="{FF2B5EF4-FFF2-40B4-BE49-F238E27FC236}">
                <a16:creationId xmlns:a16="http://schemas.microsoft.com/office/drawing/2014/main" id="{A6F1DD47-7A43-70AC-0C73-F4A98AA804E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62414" y="2548047"/>
            <a:ext cx="1292736" cy="130260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>
          <a:extLst>
            <a:ext uri="{FF2B5EF4-FFF2-40B4-BE49-F238E27FC236}">
              <a16:creationId xmlns:a16="http://schemas.microsoft.com/office/drawing/2014/main" id="{690BD6D0-3790-80C2-B597-02B23BE71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oogle Shape;30;p1">
            <a:extLst>
              <a:ext uri="{FF2B5EF4-FFF2-40B4-BE49-F238E27FC236}">
                <a16:creationId xmlns:a16="http://schemas.microsoft.com/office/drawing/2014/main" id="{832AC4D8-7800-F579-95DF-31B2848D09F4}"/>
              </a:ext>
            </a:extLst>
          </p:cNvPr>
          <p:cNvGrpSpPr/>
          <p:nvPr/>
        </p:nvGrpSpPr>
        <p:grpSpPr>
          <a:xfrm>
            <a:off x="-238332" y="-204083"/>
            <a:ext cx="9382332" cy="5347583"/>
            <a:chOff x="-238332" y="-204083"/>
            <a:chExt cx="9382332" cy="5347583"/>
          </a:xfrm>
        </p:grpSpPr>
        <p:sp>
          <p:nvSpPr>
            <p:cNvPr id="31" name="Google Shape;31;p1">
              <a:extLst>
                <a:ext uri="{FF2B5EF4-FFF2-40B4-BE49-F238E27FC236}">
                  <a16:creationId xmlns:a16="http://schemas.microsoft.com/office/drawing/2014/main" id="{F4C05B32-A57A-11E9-F6AC-8D915C80FBB3}"/>
                </a:ext>
              </a:extLst>
            </p:cNvPr>
            <p:cNvSpPr/>
            <p:nvPr/>
          </p:nvSpPr>
          <p:spPr>
            <a:xfrm>
              <a:off x="0" y="2355726"/>
              <a:ext cx="9144000" cy="2787774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2" name="Google Shape;32;p1" descr="Logotipo&#10;&#10;Descrição gerada automaticamente">
              <a:extLst>
                <a:ext uri="{FF2B5EF4-FFF2-40B4-BE49-F238E27FC236}">
                  <a16:creationId xmlns:a16="http://schemas.microsoft.com/office/drawing/2014/main" id="{1CA98BB3-C2EB-485B-35A6-A3AD9E39DF15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t="10200"/>
            <a:stretch/>
          </p:blipFill>
          <p:spPr>
            <a:xfrm>
              <a:off x="2975" y="0"/>
              <a:ext cx="9141025" cy="46189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" name="Google Shape;33;p1">
              <a:extLst>
                <a:ext uri="{FF2B5EF4-FFF2-40B4-BE49-F238E27FC236}">
                  <a16:creationId xmlns:a16="http://schemas.microsoft.com/office/drawing/2014/main" id="{A2F327A2-8A5D-BC38-7B11-5456B242B4D1}"/>
                </a:ext>
              </a:extLst>
            </p:cNvPr>
            <p:cNvSpPr/>
            <p:nvPr/>
          </p:nvSpPr>
          <p:spPr>
            <a:xfrm>
              <a:off x="1765176" y="1255068"/>
              <a:ext cx="3960440" cy="151216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4" name="Google Shape;34;p1" descr="Logotipo&#10;&#10;Descrição gerada automaticamente">
              <a:extLst>
                <a:ext uri="{FF2B5EF4-FFF2-40B4-BE49-F238E27FC236}">
                  <a16:creationId xmlns:a16="http://schemas.microsoft.com/office/drawing/2014/main" id="{D0F313D2-CB64-6AC9-7CE0-F0D084F19B1C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r="11613" b="19588"/>
            <a:stretch/>
          </p:blipFill>
          <p:spPr>
            <a:xfrm>
              <a:off x="-238332" y="-204083"/>
              <a:ext cx="2058147" cy="12766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Google Shape;35;p1" descr="Logotipo&#10;&#10;Descrição gerada automaticamente">
              <a:extLst>
                <a:ext uri="{FF2B5EF4-FFF2-40B4-BE49-F238E27FC236}">
                  <a16:creationId xmlns:a16="http://schemas.microsoft.com/office/drawing/2014/main" id="{A6D76ADC-547D-E514-60D0-09557E43E0AC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587974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Google Shape;36;p1" descr="Logotipo&#10;&#10;Descrição gerada automaticamente">
              <a:extLst>
                <a:ext uri="{FF2B5EF4-FFF2-40B4-BE49-F238E27FC236}">
                  <a16:creationId xmlns:a16="http://schemas.microsoft.com/office/drawing/2014/main" id="{59D74EAF-7E8E-2B70-2DAC-F4505F530D1A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03998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37;p1" descr="Logotipo&#10;&#10;Descrição gerada automaticamente">
              <a:extLst>
                <a:ext uri="{FF2B5EF4-FFF2-40B4-BE49-F238E27FC236}">
                  <a16:creationId xmlns:a16="http://schemas.microsoft.com/office/drawing/2014/main" id="{4DF534FD-57F5-EDF0-1D8B-152DEC0AFFDF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80966" t="95199"/>
            <a:stretch/>
          </p:blipFill>
          <p:spPr>
            <a:xfrm>
              <a:off x="7404100" y="4896562"/>
              <a:ext cx="1739900" cy="2469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" name="Google Shape;38;p1">
              <a:extLst>
                <a:ext uri="{FF2B5EF4-FFF2-40B4-BE49-F238E27FC236}">
                  <a16:creationId xmlns:a16="http://schemas.microsoft.com/office/drawing/2014/main" id="{51169090-C0AE-28E0-CC10-77CF58EFB2CA}"/>
                </a:ext>
              </a:extLst>
            </p:cNvPr>
            <p:cNvSpPr/>
            <p:nvPr/>
          </p:nvSpPr>
          <p:spPr>
            <a:xfrm>
              <a:off x="0" y="4227934"/>
              <a:ext cx="7452320" cy="915566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8" name="Google Shape;224;g3c340ca143f_0_1352">
            <a:extLst>
              <a:ext uri="{FF2B5EF4-FFF2-40B4-BE49-F238E27FC236}">
                <a16:creationId xmlns:a16="http://schemas.microsoft.com/office/drawing/2014/main" id="{73B8AFD6-074A-2232-CC7E-E73FD944F8B1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9498" y="55370"/>
            <a:ext cx="2040130" cy="5891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FB124F0-B952-3467-385A-243061DD6865}"/>
              </a:ext>
            </a:extLst>
          </p:cNvPr>
          <p:cNvSpPr/>
          <p:nvPr/>
        </p:nvSpPr>
        <p:spPr>
          <a:xfrm>
            <a:off x="0" y="2431312"/>
            <a:ext cx="9144000" cy="2787774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4" name="Google Shape;199;p8">
            <a:extLst>
              <a:ext uri="{FF2B5EF4-FFF2-40B4-BE49-F238E27FC236}">
                <a16:creationId xmlns:a16="http://schemas.microsoft.com/office/drawing/2014/main" id="{C8D1A2D7-B325-7178-3CD1-11E00C6EB860}"/>
              </a:ext>
            </a:extLst>
          </p:cNvPr>
          <p:cNvSpPr txBox="1"/>
          <p:nvPr/>
        </p:nvSpPr>
        <p:spPr>
          <a:xfrm>
            <a:off x="304800" y="1264839"/>
            <a:ext cx="8226517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50000"/>
              </a:lnSpc>
              <a:buSzPts val="2000"/>
            </a:pPr>
            <a:r>
              <a:rPr lang="pt-BR" sz="2800" dirty="0">
                <a:solidFill>
                  <a:schemeClr val="bg1"/>
                </a:solidFill>
                <a:latin typeface="+mj-lt"/>
                <a:ea typeface="Montserrat"/>
                <a:cs typeface="Montserrat"/>
              </a:rPr>
              <a:t>Obrigada e um ótimo ano letivo </a:t>
            </a:r>
          </a:p>
          <a:p>
            <a:pPr algn="ctr">
              <a:lnSpc>
                <a:spcPct val="150000"/>
              </a:lnSpc>
              <a:buSzPts val="2000"/>
            </a:pPr>
            <a:r>
              <a:rPr lang="pt-BR" sz="2800" dirty="0">
                <a:solidFill>
                  <a:schemeClr val="bg1"/>
                </a:solidFill>
                <a:latin typeface="+mj-lt"/>
                <a:ea typeface="Montserrat"/>
                <a:cs typeface="Montserrat"/>
              </a:rPr>
              <a:t>para todas e todos!</a:t>
            </a:r>
          </a:p>
          <a:p>
            <a:pPr algn="just">
              <a:lnSpc>
                <a:spcPct val="150000"/>
              </a:lnSpc>
              <a:buSzPts val="2000"/>
            </a:pPr>
            <a:endParaRPr lang="pt-BR" sz="2000" dirty="0">
              <a:solidFill>
                <a:schemeClr val="bg1"/>
              </a:solidFill>
              <a:latin typeface="+mj-lt"/>
              <a:ea typeface="Montserrat"/>
              <a:cs typeface="Montserrat"/>
            </a:endParaRPr>
          </a:p>
          <a:p>
            <a:pPr algn="just">
              <a:lnSpc>
                <a:spcPct val="150000"/>
              </a:lnSpc>
              <a:buSzPts val="2000"/>
            </a:pPr>
            <a:r>
              <a:rPr lang="pt-BR" sz="2000" b="1" dirty="0">
                <a:solidFill>
                  <a:schemeClr val="bg1"/>
                </a:solidFill>
                <a:ea typeface="Montserrat"/>
                <a:cs typeface="Montserrat"/>
                <a:sym typeface="Montserrat"/>
              </a:rPr>
              <a:t>Larissa Leal</a:t>
            </a:r>
            <a:endParaRPr lang="pt-BR" sz="2000" dirty="0">
              <a:solidFill>
                <a:schemeClr val="bg1"/>
              </a:solidFill>
              <a:latin typeface="+mj-lt"/>
              <a:ea typeface="Montserrat"/>
              <a:cs typeface="Montserrat"/>
            </a:endParaRPr>
          </a:p>
          <a:p>
            <a:pPr lvl="0">
              <a:buSzPts val="2000"/>
              <a:defRPr/>
            </a:pPr>
            <a:r>
              <a:rPr lang="pt-BR" sz="2000" b="1" dirty="0">
                <a:solidFill>
                  <a:schemeClr val="bg1"/>
                </a:solidFill>
                <a:latin typeface="+mj-lt"/>
                <a:ea typeface="Montserrat"/>
                <a:cs typeface="Montserrat"/>
                <a:sym typeface="Montserrat"/>
              </a:rPr>
              <a:t>Equipe Programa Professor Tutor Anos Iniciais</a:t>
            </a:r>
          </a:p>
          <a:p>
            <a:pPr lvl="0">
              <a:buSzPts val="2000"/>
              <a:defRPr/>
            </a:pPr>
            <a:endParaRPr lang="pt-BR" sz="2000" dirty="0">
              <a:solidFill>
                <a:schemeClr val="bg1"/>
              </a:solidFill>
              <a:latin typeface="+mj-lt"/>
              <a:ea typeface="Montserrat"/>
              <a:cs typeface="Montserrat"/>
              <a:sym typeface="Montserrat"/>
            </a:endParaRPr>
          </a:p>
          <a:p>
            <a:r>
              <a:rPr lang="pt-BR" sz="2000" dirty="0">
                <a:solidFill>
                  <a:schemeClr val="bg1"/>
                </a:solidFill>
                <a:latin typeface="+mj-lt"/>
              </a:rPr>
              <a:t>Telefone: (11) 2075-4909</a:t>
            </a:r>
          </a:p>
          <a:p>
            <a:r>
              <a:rPr lang="pt-BR" sz="2000" dirty="0">
                <a:solidFill>
                  <a:schemeClr val="bg1"/>
                </a:solidFill>
                <a:latin typeface="+mj-lt"/>
                <a:ea typeface="Montserrat"/>
                <a:cs typeface="Montserrat"/>
              </a:rPr>
              <a:t>E-mail: larissa.leal01@educacao.sp.gov.br</a:t>
            </a:r>
            <a:endParaRPr lang="pt-BR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605C548-DAD9-0577-8587-A9B164C854D8}"/>
              </a:ext>
            </a:extLst>
          </p:cNvPr>
          <p:cNvSpPr/>
          <p:nvPr/>
        </p:nvSpPr>
        <p:spPr>
          <a:xfrm>
            <a:off x="6885221" y="2661400"/>
            <a:ext cx="2267744" cy="2571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>
                <a:solidFill>
                  <a:schemeClr val="tx1"/>
                </a:solidFill>
              </a:rPr>
              <a:t>INTÉRPRETE LIBRAS</a:t>
            </a:r>
          </a:p>
        </p:txBody>
      </p:sp>
    </p:spTree>
    <p:extLst>
      <p:ext uri="{BB962C8B-B14F-4D97-AF65-F5344CB8AC3E}">
        <p14:creationId xmlns:p14="http://schemas.microsoft.com/office/powerpoint/2010/main" val="211917148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e6f149e-ffd6-4e9d-a881-e4ae83a8e78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EEAD4E4236F3240AAAD94CB04A5EB53" ma:contentTypeVersion="12" ma:contentTypeDescription="Crie um novo documento." ma:contentTypeScope="" ma:versionID="f2dd96ef8b0c0af2aa76bb344a6e1f39">
  <xsd:schema xmlns:xsd="http://www.w3.org/2001/XMLSchema" xmlns:xs="http://www.w3.org/2001/XMLSchema" xmlns:p="http://schemas.microsoft.com/office/2006/metadata/properties" xmlns:ns3="7e6f149e-ffd6-4e9d-a881-e4ae83a8e786" targetNamespace="http://schemas.microsoft.com/office/2006/metadata/properties" ma:root="true" ma:fieldsID="68f38310679c5c0ff404d2f6aa3e1e3d" ns3:_="">
    <xsd:import namespace="7e6f149e-ffd6-4e9d-a881-e4ae83a8e78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6f149e-ffd6-4e9d-a881-e4ae83a8e78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8B65F8-6DFC-4D29-8844-1D99EFC782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ACFACF-3BE3-4662-A849-5305B9297D4A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7e6f149e-ffd6-4e9d-a881-e4ae83a8e786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B4BFE65-EEB1-4941-A770-2D749973F5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e6f149e-ffd6-4e9d-a881-e4ae83a8e7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1034</TotalTime>
  <Words>2536</Words>
  <Application>Microsoft Office PowerPoint</Application>
  <PresentationFormat>Apresentação na tela (16:9)</PresentationFormat>
  <Paragraphs>347</Paragraphs>
  <Slides>25</Slides>
  <Notes>25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25</vt:i4>
      </vt:variant>
    </vt:vector>
  </HeadingPairs>
  <TitlesOfParts>
    <vt:vector size="36" baseType="lpstr">
      <vt:lpstr>Source Sans 3</vt:lpstr>
      <vt:lpstr>Montserrat</vt:lpstr>
      <vt:lpstr>Barlow Bold</vt:lpstr>
      <vt:lpstr>Rubik</vt:lpstr>
      <vt:lpstr>Wingdings</vt:lpstr>
      <vt:lpstr>Barlow</vt:lpstr>
      <vt:lpstr>Calibri</vt:lpstr>
      <vt:lpstr>Rubik SemiBold</vt:lpstr>
      <vt:lpstr>Arial</vt:lpstr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CMSP</dc:creator>
  <cp:lastModifiedBy>Larissa Do Carmo Leal</cp:lastModifiedBy>
  <cp:revision>11</cp:revision>
  <dcterms:created xsi:type="dcterms:W3CDTF">2020-04-03T18:57:27Z</dcterms:created>
  <dcterms:modified xsi:type="dcterms:W3CDTF">2026-02-12T15:21:45Z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0x0101002EEAD4E4236F3240AAAD94CB04A5EB53</vt:lpwstr>
  </property>
</Properties>
</file>